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2"/>
  </p:notesMasterIdLst>
  <p:handoutMasterIdLst>
    <p:handoutMasterId r:id="rId13"/>
  </p:handoutMasterIdLst>
  <p:sldIdLst>
    <p:sldId id="257" r:id="rId2"/>
    <p:sldId id="258" r:id="rId3"/>
    <p:sldId id="259" r:id="rId4"/>
    <p:sldId id="261" r:id="rId5"/>
    <p:sldId id="260" r:id="rId6"/>
    <p:sldId id="262" r:id="rId7"/>
    <p:sldId id="263" r:id="rId8"/>
    <p:sldId id="264" r:id="rId9"/>
    <p:sldId id="265" r:id="rId10"/>
    <p:sldId id="266" r:id="rId11"/>
  </p:sldIdLst>
  <p:sldSz cx="12192000" cy="6858000"/>
  <p:notesSz cx="6858000" cy="9144000"/>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2" d="100"/>
          <a:sy n="72" d="100"/>
        </p:scale>
        <p:origin x="804" y="60"/>
      </p:cViewPr>
      <p:guideLst/>
    </p:cSldViewPr>
  </p:slideViewPr>
  <p:notesTextViewPr>
    <p:cViewPr>
      <p:scale>
        <a:sx n="1" d="1"/>
        <a:sy n="1" d="1"/>
      </p:scale>
      <p:origin x="0" y="0"/>
    </p:cViewPr>
  </p:notesTextViewPr>
  <p:notesViewPr>
    <p:cSldViewPr snapToGrid="0">
      <p:cViewPr varScale="1">
        <p:scale>
          <a:sx n="123" d="100"/>
          <a:sy n="123" d="100"/>
        </p:scale>
        <p:origin x="4974"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rtlCol="0"/>
        <a:lstStyle/>
        <a:p>
          <a:pPr rtl="0"/>
          <a:endParaRPr lang="en-US"/>
        </a:p>
      </dgm:t>
    </dgm:pt>
    <dgm:pt modelId="{8DB5D7D5-6A1C-4ABC-8850-759A9D876047}">
      <dgm:prSet custT="1"/>
      <dgm:spPr/>
      <dgm:t>
        <a:bodyPr rtlCol="0"/>
        <a:lstStyle/>
        <a:p>
          <a:pPr rtl="0"/>
          <a:r>
            <a:rPr lang="en-US" altLang="zh-TW" sz="2400" dirty="0">
              <a:latin typeface="Microsoft JhengHei UI" panose="020B0604030504040204" pitchFamily="34" charset="-120"/>
              <a:ea typeface="Microsoft JhengHei UI" panose="020B0604030504040204" pitchFamily="34" charset="-120"/>
            </a:rPr>
            <a:t>AI</a:t>
          </a:r>
          <a:r>
            <a:rPr lang="zh-TW" altLang="en-US" sz="2400" dirty="0">
              <a:latin typeface="Microsoft JhengHei UI" panose="020B0604030504040204" pitchFamily="34" charset="-120"/>
              <a:ea typeface="Microsoft JhengHei UI" panose="020B0604030504040204" pitchFamily="34" charset="-120"/>
            </a:rPr>
            <a:t>與我互不認識</a:t>
          </a:r>
          <a:endParaRPr lang="zh-tw" sz="2400" dirty="0">
            <a:latin typeface="Microsoft JhengHei UI" panose="020B0604030504040204" pitchFamily="34" charset="-120"/>
            <a:ea typeface="Microsoft JhengHei UI" panose="020B0604030504040204" pitchFamily="34" charset="-120"/>
          </a:endParaRPr>
        </a:p>
      </dgm:t>
    </dgm:pt>
    <dgm:pt modelId="{D8874F40-D7B0-41DE-BB6F-A6014FEAB2D7}" type="parTrans" cxnId="{C5202EE1-10E9-4076-9D55-9E0CF8B152AF}">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BD6E0A2E-99C8-4F5A-971A-CD211D1099FF}" type="sibTrans" cxnId="{C5202EE1-10E9-4076-9D55-9E0CF8B152AF}">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96262926-A67D-4E4E-9515-5EBC67F0B634}">
      <dgm:prSet custT="1"/>
      <dgm:spPr/>
      <dgm:t>
        <a:bodyPr rtlCol="0"/>
        <a:lstStyle/>
        <a:p>
          <a:pPr rtl="0"/>
          <a:r>
            <a:rPr lang="zh-TW" altLang="en-US" sz="3600" dirty="0">
              <a:solidFill>
                <a:srgbClr val="7030A0"/>
              </a:solidFill>
              <a:latin typeface="Microsoft JhengHei UI" panose="020B0604030504040204" pitchFamily="34" charset="-120"/>
              <a:ea typeface="Microsoft JhengHei UI" panose="020B0604030504040204" pitchFamily="34" charset="-120"/>
            </a:rPr>
            <a:t>陌生</a:t>
          </a:r>
          <a:endParaRPr lang="zh-tw" sz="3600" dirty="0">
            <a:solidFill>
              <a:srgbClr val="7030A0"/>
            </a:solidFill>
            <a:latin typeface="Microsoft JhengHei UI" panose="020B0604030504040204" pitchFamily="34" charset="-120"/>
            <a:ea typeface="Microsoft JhengHei UI" panose="020B0604030504040204" pitchFamily="34" charset="-120"/>
          </a:endParaRPr>
        </a:p>
      </dgm:t>
    </dgm:pt>
    <dgm:pt modelId="{EC74E552-C501-4B0E-9400-E8B410F53D50}" type="parTrans" cxnId="{8C5B110A-FBC3-4CBF-BED2-413E87D4DAD5}">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1DA7ACEB-F642-43C1-BCB5-F580B9B985B9}" type="sibTrans" cxnId="{8C5B110A-FBC3-4CBF-BED2-413E87D4DAD5}">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C5146535-FD3D-4589-98A3-623B8DA4B8DB}">
      <dgm:prSet custT="1"/>
      <dgm:spPr/>
      <dgm:t>
        <a:bodyPr rtlCol="0"/>
        <a:lstStyle/>
        <a:p>
          <a:pPr rtl="0"/>
          <a:r>
            <a:rPr lang="en-US" altLang="zh-TW" sz="2400" dirty="0">
              <a:solidFill>
                <a:srgbClr val="FF0000"/>
              </a:solidFill>
              <a:latin typeface="Microsoft JhengHei UI" panose="020B0604030504040204" pitchFamily="34" charset="-120"/>
              <a:ea typeface="Microsoft JhengHei UI" panose="020B0604030504040204" pitchFamily="34" charset="-120"/>
            </a:rPr>
            <a:t>AI</a:t>
          </a:r>
          <a:r>
            <a:rPr lang="zh-TW" altLang="en-US" sz="2400" dirty="0">
              <a:solidFill>
                <a:srgbClr val="FF0000"/>
              </a:solidFill>
              <a:latin typeface="Microsoft JhengHei UI" panose="020B0604030504040204" pitchFamily="34" charset="-120"/>
              <a:ea typeface="Microsoft JhengHei UI" panose="020B0604030504040204" pitchFamily="34" charset="-120"/>
            </a:rPr>
            <a:t> 的回應正確嗎</a:t>
          </a:r>
          <a:r>
            <a:rPr lang="en-US" altLang="zh-TW" sz="2400" dirty="0">
              <a:solidFill>
                <a:srgbClr val="FF0000"/>
              </a:solidFill>
              <a:latin typeface="Microsoft JhengHei UI" panose="020B0604030504040204" pitchFamily="34" charset="-120"/>
              <a:ea typeface="Microsoft JhengHei UI" panose="020B0604030504040204" pitchFamily="34" charset="-120"/>
            </a:rPr>
            <a:t>?</a:t>
          </a:r>
          <a:endParaRPr lang="zh-tw" sz="2400" dirty="0">
            <a:solidFill>
              <a:srgbClr val="FF0000"/>
            </a:solidFill>
            <a:latin typeface="Microsoft JhengHei UI" panose="020B0604030504040204" pitchFamily="34" charset="-120"/>
            <a:ea typeface="Microsoft JhengHei UI" panose="020B0604030504040204" pitchFamily="34" charset="-120"/>
          </a:endParaRPr>
        </a:p>
      </dgm:t>
    </dgm:pt>
    <dgm:pt modelId="{20848F78-EC70-4162-96CE-CC68006930F0}" type="parTrans" cxnId="{8EBF857E-7408-4941-91E4-293B0F59EEF7}">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7A3CCAF8-AC3A-401E-AEDD-44BBC1AA9C31}" type="sibTrans" cxnId="{8EBF857E-7408-4941-91E4-293B0F59EEF7}">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E80CA270-6C90-4E17-ACEA-46B56AD54DD1}">
      <dgm:prSet custT="1"/>
      <dgm:spPr/>
      <dgm:t>
        <a:bodyPr rtlCol="0"/>
        <a:lstStyle/>
        <a:p>
          <a:pPr rtl="0"/>
          <a:r>
            <a:rPr lang="zh-TW" altLang="en-US" sz="3200" dirty="0">
              <a:solidFill>
                <a:srgbClr val="7030A0"/>
              </a:solidFill>
              <a:latin typeface="Microsoft JhengHei UI" panose="020B0604030504040204" pitchFamily="34" charset="-120"/>
              <a:ea typeface="Microsoft JhengHei UI" panose="020B0604030504040204" pitchFamily="34" charset="-120"/>
            </a:rPr>
            <a:t>保留</a:t>
          </a:r>
          <a:endParaRPr lang="zh-tw" sz="3200" dirty="0">
            <a:solidFill>
              <a:srgbClr val="7030A0"/>
            </a:solidFill>
            <a:latin typeface="Microsoft JhengHei UI" panose="020B0604030504040204" pitchFamily="34" charset="-120"/>
            <a:ea typeface="Microsoft JhengHei UI" panose="020B0604030504040204" pitchFamily="34" charset="-120"/>
          </a:endParaRPr>
        </a:p>
      </dgm:t>
    </dgm:pt>
    <dgm:pt modelId="{7EEC8067-96EF-4BE0-8BE3-BA59ED78A31F}" type="parTrans" cxnId="{2DC28DF8-5C1B-4F53-A4C1-D5B63FB54BAF}">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1AFE46E5-6B07-4894-8ECB-21BD7E7B8AF1}" type="sibTrans" cxnId="{2DC28DF8-5C1B-4F53-A4C1-D5B63FB54BAF}">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09C152DA-7620-4852-8162-A77EC3609F3F}">
      <dgm:prSet custT="1"/>
      <dgm:spPr/>
      <dgm:t>
        <a:bodyPr rtlCol="0"/>
        <a:lstStyle/>
        <a:p>
          <a:pPr rtl="0"/>
          <a:r>
            <a:rPr lang="zh-TW" altLang="en-US" sz="2400" dirty="0">
              <a:solidFill>
                <a:srgbClr val="FF0000"/>
              </a:solidFill>
              <a:highlight>
                <a:srgbClr val="FFFF00"/>
              </a:highlight>
              <a:latin typeface="Microsoft JhengHei UI" panose="020B0604030504040204" pitchFamily="34" charset="-120"/>
              <a:ea typeface="Microsoft JhengHei UI" panose="020B0604030504040204" pitchFamily="34" charset="-120"/>
            </a:rPr>
            <a:t>檢驗</a:t>
          </a:r>
          <a:r>
            <a:rPr lang="en-US" altLang="zh-TW" sz="2400" dirty="0">
              <a:solidFill>
                <a:srgbClr val="FF0000"/>
              </a:solidFill>
              <a:highlight>
                <a:srgbClr val="FFFF00"/>
              </a:highlight>
              <a:latin typeface="Microsoft JhengHei UI" panose="020B0604030504040204" pitchFamily="34" charset="-120"/>
              <a:ea typeface="Microsoft JhengHei UI" panose="020B0604030504040204" pitchFamily="34" charset="-120"/>
            </a:rPr>
            <a:t>AI</a:t>
          </a:r>
          <a:r>
            <a:rPr lang="zh-TW" altLang="en-US" sz="2400" dirty="0">
              <a:solidFill>
                <a:srgbClr val="FF0000"/>
              </a:solidFill>
              <a:highlight>
                <a:srgbClr val="FFFF00"/>
              </a:highlight>
              <a:latin typeface="Microsoft JhengHei UI" panose="020B0604030504040204" pitchFamily="34" charset="-120"/>
              <a:ea typeface="Microsoft JhengHei UI" panose="020B0604030504040204" pitchFamily="34" charset="-120"/>
            </a:rPr>
            <a:t>說的話</a:t>
          </a:r>
          <a:endParaRPr lang="zh-tw" sz="2400" dirty="0">
            <a:solidFill>
              <a:srgbClr val="FF0000"/>
            </a:solidFill>
            <a:highlight>
              <a:srgbClr val="FFFF00"/>
            </a:highlight>
            <a:latin typeface="Microsoft JhengHei UI" panose="020B0604030504040204" pitchFamily="34" charset="-120"/>
            <a:ea typeface="Microsoft JhengHei UI" panose="020B0604030504040204" pitchFamily="34" charset="-120"/>
          </a:endParaRPr>
        </a:p>
      </dgm:t>
    </dgm:pt>
    <dgm:pt modelId="{9F6D14C0-6C82-4CBD-8D6D-B0E117B6F2ED}" type="parTrans" cxnId="{23ECAC8B-17A4-4883-AA0E-06D66B7E788A}">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0AE8D36D-0F0F-4206-AE39-0A2D73987B68}" type="sibTrans" cxnId="{23ECAC8B-17A4-4883-AA0E-06D66B7E788A}">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6C8937BE-93F8-4DED-8538-1C601DAEBA66}">
      <dgm:prSet custT="1"/>
      <dgm:spPr/>
      <dgm:t>
        <a:bodyPr rtlCol="0"/>
        <a:lstStyle/>
        <a:p>
          <a:pPr rtl="0"/>
          <a:r>
            <a:rPr lang="zh-TW" altLang="en-US" sz="3200" dirty="0">
              <a:solidFill>
                <a:srgbClr val="7030A0"/>
              </a:solidFill>
              <a:latin typeface="Microsoft JhengHei UI" panose="020B0604030504040204" pitchFamily="34" charset="-120"/>
              <a:ea typeface="Microsoft JhengHei UI" panose="020B0604030504040204" pitchFamily="34" charset="-120"/>
            </a:rPr>
            <a:t>積極面對</a:t>
          </a:r>
          <a:endParaRPr lang="zh-tw" sz="3200" dirty="0">
            <a:solidFill>
              <a:srgbClr val="7030A0"/>
            </a:solidFill>
            <a:latin typeface="Microsoft JhengHei UI" panose="020B0604030504040204" pitchFamily="34" charset="-120"/>
            <a:ea typeface="Microsoft JhengHei UI" panose="020B0604030504040204" pitchFamily="34" charset="-120"/>
          </a:endParaRPr>
        </a:p>
      </dgm:t>
    </dgm:pt>
    <dgm:pt modelId="{77D169C6-D77F-456D-B18B-D7BE016AD87A}" type="parTrans" cxnId="{FAA8D3DD-12E8-457D-9144-B037C5678347}">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A97BE953-FA9D-4BA6-A92C-494DB1F3BA59}" type="sibTrans" cxnId="{FAA8D3DD-12E8-457D-9144-B037C5678347}">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AB52B3CC-6563-466D-BFC3-9B6B5AFA0881}" type="pres">
      <dgm:prSet presAssocID="{6A70FD8F-0050-42E3-8B3A-6ED7CFB9852E}" presName="Name0" presStyleCnt="0">
        <dgm:presLayoutVars>
          <dgm:chMax/>
          <dgm:chPref/>
          <dgm:animLvl val="lvl"/>
        </dgm:presLayoutVars>
      </dgm:prSet>
      <dgm:spPr/>
    </dgm:pt>
    <dgm:pt modelId="{815EDF7B-AC93-4A61-87AA-CAA5D85C31A8}" type="pres">
      <dgm:prSet presAssocID="{8DB5D7D5-6A1C-4ABC-8850-759A9D876047}" presName="composite1" presStyleCnt="0"/>
      <dgm:spPr/>
    </dgm:pt>
    <dgm:pt modelId="{954381E7-0584-46DD-8108-E9BF4F2B5005}" type="pres">
      <dgm:prSet presAssocID="{8DB5D7D5-6A1C-4ABC-8850-759A9D876047}" presName="parent1" presStyleLbl="alignNode1" presStyleIdx="0" presStyleCnt="3" custScaleY="266080">
        <dgm:presLayoutVars>
          <dgm:chMax val="1"/>
          <dgm:chPref val="1"/>
          <dgm:bulletEnabled val="1"/>
        </dgm:presLayoutVars>
      </dgm:prSet>
      <dgm:spPr/>
    </dgm:pt>
    <dgm:pt modelId="{5A1B764B-0DC5-47CD-BDEA-9E67799496EC}" type="pres">
      <dgm:prSet presAssocID="{8DB5D7D5-6A1C-4ABC-8850-759A9D876047}" presName="Childtext1" presStyleLbl="revTx" presStyleIdx="0" presStyleCnt="3">
        <dgm:presLayoutVars>
          <dgm:bulletEnabled val="1"/>
        </dgm:presLayoutVars>
      </dgm:prSet>
      <dgm:spPr/>
    </dgm:pt>
    <dgm:pt modelId="{122B38A3-0442-4747-820C-1F37877E2B0E}" type="pres">
      <dgm:prSet presAssocID="{8DB5D7D5-6A1C-4ABC-8850-759A9D876047}" presName="ConnectLine1" presStyleLbl="sibTrans1D1" presStyleIdx="0" presStyleCnt="3"/>
      <dgm:spPr>
        <a:noFill/>
        <a:ln w="12700" cap="rnd" cmpd="sng" algn="ctr">
          <a:solidFill>
            <a:schemeClr val="accent1">
              <a:shade val="90000"/>
              <a:hueOff val="93466"/>
              <a:satOff val="1924"/>
              <a:lumOff val="8231"/>
              <a:alphaOff val="0"/>
            </a:schemeClr>
          </a:solidFill>
          <a:prstDash val="dash"/>
        </a:ln>
        <a:effectLst/>
      </dgm:spPr>
    </dgm:pt>
    <dgm:pt modelId="{A73181F6-69BB-4A47-8277-4671A45AC8C8}" type="pres">
      <dgm:prSet presAssocID="{8DB5D7D5-6A1C-4ABC-8850-759A9D876047}" presName="ConnectLineEnd1" presStyleLbl="lnNode1" presStyleIdx="0" presStyleCnt="3"/>
      <dgm:spPr/>
    </dgm:pt>
    <dgm:pt modelId="{6E76EADA-5F61-4A59-B2F8-FA10112079FC}" type="pres">
      <dgm:prSet presAssocID="{8DB5D7D5-6A1C-4ABC-8850-759A9D876047}" presName="EmptyPane1" presStyleCnt="0"/>
      <dgm:spPr/>
    </dgm:pt>
    <dgm:pt modelId="{A8189248-0785-43F1-844C-4DE92841F254}" type="pres">
      <dgm:prSet presAssocID="{BD6E0A2E-99C8-4F5A-971A-CD211D1099FF}" presName="spaceBetweenRectangles1" presStyleCnt="0"/>
      <dgm:spPr/>
    </dgm:pt>
    <dgm:pt modelId="{218D9CD7-D48D-464C-9A1C-0F322EC540B3}" type="pres">
      <dgm:prSet presAssocID="{C5146535-FD3D-4589-98A3-623B8DA4B8DB}" presName="composite1" presStyleCnt="0"/>
      <dgm:spPr/>
    </dgm:pt>
    <dgm:pt modelId="{30804A27-188E-4A17-8FFE-97BCCA0597B8}" type="pres">
      <dgm:prSet presAssocID="{C5146535-FD3D-4589-98A3-623B8DA4B8DB}" presName="parent1" presStyleLbl="alignNode1" presStyleIdx="1" presStyleCnt="3" custScaleY="266080">
        <dgm:presLayoutVars>
          <dgm:chMax val="1"/>
          <dgm:chPref val="1"/>
          <dgm:bulletEnabled val="1"/>
        </dgm:presLayoutVars>
      </dgm:prSet>
      <dgm:spPr/>
    </dgm:pt>
    <dgm:pt modelId="{DF65791B-462E-4589-B98D-F60587330CA8}" type="pres">
      <dgm:prSet presAssocID="{C5146535-FD3D-4589-98A3-623B8DA4B8DB}" presName="Childtext1" presStyleLbl="revTx" presStyleIdx="1" presStyleCnt="3">
        <dgm:presLayoutVars>
          <dgm:bulletEnabled val="1"/>
        </dgm:presLayoutVars>
      </dgm:prSet>
      <dgm:spPr/>
    </dgm:pt>
    <dgm:pt modelId="{DBA410EB-5F61-4F46-92D9-C5B0AA59EE15}" type="pres">
      <dgm:prSet presAssocID="{C5146535-FD3D-4589-98A3-623B8DA4B8DB}" presName="ConnectLine1" presStyleLbl="sibTrans1D1" presStyleIdx="1" presStyleCnt="3"/>
      <dgm:spPr>
        <a:noFill/>
        <a:ln w="12700" cap="rnd" cmpd="sng" algn="ctr">
          <a:solidFill>
            <a:schemeClr val="accent1">
              <a:shade val="90000"/>
              <a:hueOff val="140199"/>
              <a:satOff val="2886"/>
              <a:lumOff val="12346"/>
              <a:alphaOff val="0"/>
            </a:schemeClr>
          </a:solidFill>
          <a:prstDash val="dash"/>
        </a:ln>
        <a:effectLst/>
      </dgm:spPr>
    </dgm:pt>
    <dgm:pt modelId="{E1220EDB-B75C-43A5-B862-97E4C09130A7}" type="pres">
      <dgm:prSet presAssocID="{C5146535-FD3D-4589-98A3-623B8DA4B8DB}" presName="ConnectLineEnd1" presStyleLbl="lnNode1" presStyleIdx="1" presStyleCnt="3"/>
      <dgm:spPr/>
    </dgm:pt>
    <dgm:pt modelId="{D8849157-215F-4E70-9735-315E97B5AC5C}" type="pres">
      <dgm:prSet presAssocID="{C5146535-FD3D-4589-98A3-623B8DA4B8DB}" presName="EmptyPane1" presStyleCnt="0"/>
      <dgm:spPr/>
    </dgm:pt>
    <dgm:pt modelId="{7C467054-22FE-4C18-9934-29D7168DFF63}" type="pres">
      <dgm:prSet presAssocID="{7A3CCAF8-AC3A-401E-AEDD-44BBC1AA9C31}" presName="spaceBetweenRectangles1" presStyleCnt="0"/>
      <dgm:spPr/>
    </dgm:pt>
    <dgm:pt modelId="{3E3E944D-A6EC-4962-9AC1-C585A4F97BDA}" type="pres">
      <dgm:prSet presAssocID="{09C152DA-7620-4852-8162-A77EC3609F3F}" presName="composite1" presStyleCnt="0"/>
      <dgm:spPr/>
    </dgm:pt>
    <dgm:pt modelId="{566B79CB-1A41-4F5C-BF91-58D94BF93913}" type="pres">
      <dgm:prSet presAssocID="{09C152DA-7620-4852-8162-A77EC3609F3F}" presName="parent1" presStyleLbl="alignNode1" presStyleIdx="2" presStyleCnt="3" custScaleY="266080">
        <dgm:presLayoutVars>
          <dgm:chMax val="1"/>
          <dgm:chPref val="1"/>
          <dgm:bulletEnabled val="1"/>
        </dgm:presLayoutVars>
      </dgm:prSet>
      <dgm:spPr/>
    </dgm:pt>
    <dgm:pt modelId="{B4723E2A-4FF1-452A-BD25-8EC364F15A6F}" type="pres">
      <dgm:prSet presAssocID="{09C152DA-7620-4852-8162-A77EC3609F3F}" presName="Childtext1" presStyleLbl="revTx" presStyleIdx="2" presStyleCnt="3">
        <dgm:presLayoutVars>
          <dgm:bulletEnabled val="1"/>
        </dgm:presLayoutVars>
      </dgm:prSet>
      <dgm:spPr/>
    </dgm:pt>
    <dgm:pt modelId="{440E9361-37D2-4157-AF38-7B49AD23708B}" type="pres">
      <dgm:prSet presAssocID="{09C152DA-7620-4852-8162-A77EC3609F3F}" presName="ConnectLine1" presStyleLbl="sibTrans1D1" presStyleIdx="2" presStyleCnt="3"/>
      <dgm:spPr>
        <a:noFill/>
        <a:ln w="12700" cap="rnd" cmpd="sng" algn="ctr">
          <a:solidFill>
            <a:schemeClr val="accent1">
              <a:shade val="90000"/>
              <a:hueOff val="186931"/>
              <a:satOff val="3848"/>
              <a:lumOff val="16461"/>
              <a:alphaOff val="0"/>
            </a:schemeClr>
          </a:solidFill>
          <a:prstDash val="dash"/>
        </a:ln>
        <a:effectLst/>
      </dgm:spPr>
    </dgm:pt>
    <dgm:pt modelId="{C45E7B63-1C71-483E-A3A8-705CE86D4D8E}" type="pres">
      <dgm:prSet presAssocID="{09C152DA-7620-4852-8162-A77EC3609F3F}" presName="ConnectLineEnd1" presStyleLbl="lnNode1" presStyleIdx="2" presStyleCnt="3"/>
      <dgm:spPr/>
    </dgm:pt>
    <dgm:pt modelId="{4174F691-D9D3-451C-9893-D177DC3AED58}" type="pres">
      <dgm:prSet presAssocID="{09C152DA-7620-4852-8162-A77EC3609F3F}" presName="EmptyPane1" presStyleCnt="0"/>
      <dgm:spPr/>
    </dgm:pt>
  </dgm:ptLst>
  <dgm:cxnLst>
    <dgm:cxn modelId="{5C25BB02-FA66-40A4-9DA6-9E1CAE3A8D4E}" type="presOf" srcId="{C5146535-FD3D-4589-98A3-623B8DA4B8DB}" destId="{30804A27-188E-4A17-8FFE-97BCCA0597B8}" srcOrd="0" destOrd="0" presId="urn:microsoft.com/office/officeart/2016/7/layout/RoundedRectangleTimeline"/>
    <dgm:cxn modelId="{8C5B110A-FBC3-4CBF-BED2-413E87D4DAD5}" srcId="{8DB5D7D5-6A1C-4ABC-8850-759A9D876047}" destId="{96262926-A67D-4E4E-9515-5EBC67F0B634}" srcOrd="0" destOrd="0" parTransId="{EC74E552-C501-4B0E-9400-E8B410F53D50}" sibTransId="{1DA7ACEB-F642-43C1-BCB5-F580B9B985B9}"/>
    <dgm:cxn modelId="{84C67813-55CE-4EBC-9032-03BD847DC17E}" type="presOf" srcId="{6A70FD8F-0050-42E3-8B3A-6ED7CFB9852E}" destId="{AB52B3CC-6563-466D-BFC3-9B6B5AFA0881}" srcOrd="0" destOrd="0" presId="urn:microsoft.com/office/officeart/2016/7/layout/RoundedRectangleTimeline"/>
    <dgm:cxn modelId="{22ECA226-C4EA-44F1-BCB5-77F78841DA6F}" type="presOf" srcId="{09C152DA-7620-4852-8162-A77EC3609F3F}" destId="{566B79CB-1A41-4F5C-BF91-58D94BF93913}" srcOrd="0" destOrd="0" presId="urn:microsoft.com/office/officeart/2016/7/layout/RoundedRectangleTimeline"/>
    <dgm:cxn modelId="{E2BBA750-A5E4-4F50-BE16-016934379F81}" type="presOf" srcId="{6C8937BE-93F8-4DED-8538-1C601DAEBA66}" destId="{B4723E2A-4FF1-452A-BD25-8EC364F15A6F}" srcOrd="0" destOrd="0" presId="urn:microsoft.com/office/officeart/2016/7/layout/RoundedRectangleTimeline"/>
    <dgm:cxn modelId="{F9B2D375-40BE-4E5D-AA88-61805FBFF819}" type="presOf" srcId="{8DB5D7D5-6A1C-4ABC-8850-759A9D876047}" destId="{954381E7-0584-46DD-8108-E9BF4F2B5005}" srcOrd="0" destOrd="0" presId="urn:microsoft.com/office/officeart/2016/7/layout/RoundedRectangleTimeline"/>
    <dgm:cxn modelId="{8EBF857E-7408-4941-91E4-293B0F59EEF7}" srcId="{6A70FD8F-0050-42E3-8B3A-6ED7CFB9852E}" destId="{C5146535-FD3D-4589-98A3-623B8DA4B8DB}" srcOrd="1" destOrd="0" parTransId="{20848F78-EC70-4162-96CE-CC68006930F0}" sibTransId="{7A3CCAF8-AC3A-401E-AEDD-44BBC1AA9C31}"/>
    <dgm:cxn modelId="{23ECAC8B-17A4-4883-AA0E-06D66B7E788A}" srcId="{6A70FD8F-0050-42E3-8B3A-6ED7CFB9852E}" destId="{09C152DA-7620-4852-8162-A77EC3609F3F}" srcOrd="2" destOrd="0" parTransId="{9F6D14C0-6C82-4CBD-8D6D-B0E117B6F2ED}" sibTransId="{0AE8D36D-0F0F-4206-AE39-0A2D73987B68}"/>
    <dgm:cxn modelId="{F9540599-A193-456C-A9A9-8962E3855B0B}" type="presOf" srcId="{96262926-A67D-4E4E-9515-5EBC67F0B634}" destId="{5A1B764B-0DC5-47CD-BDEA-9E67799496EC}" srcOrd="0" destOrd="0" presId="urn:microsoft.com/office/officeart/2016/7/layout/RoundedRectangleTimeline"/>
    <dgm:cxn modelId="{E13585A2-54F2-486A-B317-F4D6AF7E83B9}" type="presOf" srcId="{E80CA270-6C90-4E17-ACEA-46B56AD54DD1}" destId="{DF65791B-462E-4589-B98D-F60587330CA8}" srcOrd="0" destOrd="0" presId="urn:microsoft.com/office/officeart/2016/7/layout/RoundedRectangleTimeline"/>
    <dgm:cxn modelId="{FAA8D3DD-12E8-457D-9144-B037C5678347}" srcId="{09C152DA-7620-4852-8162-A77EC3609F3F}" destId="{6C8937BE-93F8-4DED-8538-1C601DAEBA66}" srcOrd="0" destOrd="0" parTransId="{77D169C6-D77F-456D-B18B-D7BE016AD87A}" sibTransId="{A97BE953-FA9D-4BA6-A92C-494DB1F3BA59}"/>
    <dgm:cxn modelId="{C5202EE1-10E9-4076-9D55-9E0CF8B152AF}" srcId="{6A70FD8F-0050-42E3-8B3A-6ED7CFB9852E}" destId="{8DB5D7D5-6A1C-4ABC-8850-759A9D876047}" srcOrd="0" destOrd="0" parTransId="{D8874F40-D7B0-41DE-BB6F-A6014FEAB2D7}" sibTransId="{BD6E0A2E-99C8-4F5A-971A-CD211D1099FF}"/>
    <dgm:cxn modelId="{2DC28DF8-5C1B-4F53-A4C1-D5B63FB54BAF}" srcId="{C5146535-FD3D-4589-98A3-623B8DA4B8DB}" destId="{E80CA270-6C90-4E17-ACEA-46B56AD54DD1}" srcOrd="0" destOrd="0" parTransId="{7EEC8067-96EF-4BE0-8BE3-BA59ED78A31F}" sibTransId="{1AFE46E5-6B07-4894-8ECB-21BD7E7B8AF1}"/>
    <dgm:cxn modelId="{76459B4A-BC95-4631-A3CC-1410E80D5DFD}" type="presParOf" srcId="{AB52B3CC-6563-466D-BFC3-9B6B5AFA0881}" destId="{815EDF7B-AC93-4A61-87AA-CAA5D85C31A8}" srcOrd="0" destOrd="0" presId="urn:microsoft.com/office/officeart/2016/7/layout/RoundedRectangleTimeline"/>
    <dgm:cxn modelId="{4238FA88-CE43-4680-BFB0-73DED5612698}" type="presParOf" srcId="{815EDF7B-AC93-4A61-87AA-CAA5D85C31A8}" destId="{954381E7-0584-46DD-8108-E9BF4F2B5005}" srcOrd="0" destOrd="0" presId="urn:microsoft.com/office/officeart/2016/7/layout/RoundedRectangleTimeline"/>
    <dgm:cxn modelId="{6497CE05-0893-4952-B18A-28D71D90B841}" type="presParOf" srcId="{815EDF7B-AC93-4A61-87AA-CAA5D85C31A8}" destId="{5A1B764B-0DC5-47CD-BDEA-9E67799496EC}" srcOrd="1" destOrd="0" presId="urn:microsoft.com/office/officeart/2016/7/layout/RoundedRectangleTimeline"/>
    <dgm:cxn modelId="{CB8BA570-C0D4-4400-BED8-C9BC961A6553}" type="presParOf" srcId="{815EDF7B-AC93-4A61-87AA-CAA5D85C31A8}" destId="{122B38A3-0442-4747-820C-1F37877E2B0E}" srcOrd="2" destOrd="0" presId="urn:microsoft.com/office/officeart/2016/7/layout/RoundedRectangleTimeline"/>
    <dgm:cxn modelId="{82FC1E36-99F3-4E1F-8BD1-229D77A82EB1}" type="presParOf" srcId="{815EDF7B-AC93-4A61-87AA-CAA5D85C31A8}" destId="{A73181F6-69BB-4A47-8277-4671A45AC8C8}" srcOrd="3" destOrd="0" presId="urn:microsoft.com/office/officeart/2016/7/layout/RoundedRectangleTimeline"/>
    <dgm:cxn modelId="{7EAD7967-836C-4AB6-AAA2-ED2EF3F29E78}" type="presParOf" srcId="{815EDF7B-AC93-4A61-87AA-CAA5D85C31A8}" destId="{6E76EADA-5F61-4A59-B2F8-FA10112079FC}" srcOrd="4" destOrd="0" presId="urn:microsoft.com/office/officeart/2016/7/layout/RoundedRectangleTimeline"/>
    <dgm:cxn modelId="{3783DE09-7B3D-423E-960C-ED9DB81E314E}" type="presParOf" srcId="{AB52B3CC-6563-466D-BFC3-9B6B5AFA0881}" destId="{A8189248-0785-43F1-844C-4DE92841F254}" srcOrd="1" destOrd="0" presId="urn:microsoft.com/office/officeart/2016/7/layout/RoundedRectangleTimeline"/>
    <dgm:cxn modelId="{38B07C9C-D21D-4E2B-A78B-C30877B2689A}" type="presParOf" srcId="{AB52B3CC-6563-466D-BFC3-9B6B5AFA0881}" destId="{218D9CD7-D48D-464C-9A1C-0F322EC540B3}" srcOrd="2" destOrd="0" presId="urn:microsoft.com/office/officeart/2016/7/layout/RoundedRectangleTimeline"/>
    <dgm:cxn modelId="{E6790483-7B9E-44FB-9EAE-A282A4B9AB73}" type="presParOf" srcId="{218D9CD7-D48D-464C-9A1C-0F322EC540B3}" destId="{30804A27-188E-4A17-8FFE-97BCCA0597B8}" srcOrd="0" destOrd="0" presId="urn:microsoft.com/office/officeart/2016/7/layout/RoundedRectangleTimeline"/>
    <dgm:cxn modelId="{B31BDB48-FB8E-47F4-8F76-B90009D28A96}" type="presParOf" srcId="{218D9CD7-D48D-464C-9A1C-0F322EC540B3}" destId="{DF65791B-462E-4589-B98D-F60587330CA8}" srcOrd="1" destOrd="0" presId="urn:microsoft.com/office/officeart/2016/7/layout/RoundedRectangleTimeline"/>
    <dgm:cxn modelId="{517AE913-68B2-41AC-BE20-5D4195845D6F}" type="presParOf" srcId="{218D9CD7-D48D-464C-9A1C-0F322EC540B3}" destId="{DBA410EB-5F61-4F46-92D9-C5B0AA59EE15}" srcOrd="2" destOrd="0" presId="urn:microsoft.com/office/officeart/2016/7/layout/RoundedRectangleTimeline"/>
    <dgm:cxn modelId="{0F089045-7542-47F1-8B17-68354869406A}" type="presParOf" srcId="{218D9CD7-D48D-464C-9A1C-0F322EC540B3}" destId="{E1220EDB-B75C-43A5-B862-97E4C09130A7}" srcOrd="3" destOrd="0" presId="urn:microsoft.com/office/officeart/2016/7/layout/RoundedRectangleTimeline"/>
    <dgm:cxn modelId="{79B44ECC-99D2-49DD-9DEE-58B1D2AE6C6C}" type="presParOf" srcId="{218D9CD7-D48D-464C-9A1C-0F322EC540B3}" destId="{D8849157-215F-4E70-9735-315E97B5AC5C}" srcOrd="4" destOrd="0" presId="urn:microsoft.com/office/officeart/2016/7/layout/RoundedRectangleTimeline"/>
    <dgm:cxn modelId="{6930EC12-FB60-44F8-973F-19AC06AA90BB}" type="presParOf" srcId="{AB52B3CC-6563-466D-BFC3-9B6B5AFA0881}" destId="{7C467054-22FE-4C18-9934-29D7168DFF63}" srcOrd="3" destOrd="0" presId="urn:microsoft.com/office/officeart/2016/7/layout/RoundedRectangleTimeline"/>
    <dgm:cxn modelId="{1F4A4777-E935-453F-A5B9-015C6946FC6A}" type="presParOf" srcId="{AB52B3CC-6563-466D-BFC3-9B6B5AFA0881}" destId="{3E3E944D-A6EC-4962-9AC1-C585A4F97BDA}" srcOrd="4" destOrd="0" presId="urn:microsoft.com/office/officeart/2016/7/layout/RoundedRectangleTimeline"/>
    <dgm:cxn modelId="{94AC8B5D-A9B9-4EF3-AD1C-6024606B5BF8}" type="presParOf" srcId="{3E3E944D-A6EC-4962-9AC1-C585A4F97BDA}" destId="{566B79CB-1A41-4F5C-BF91-58D94BF93913}" srcOrd="0" destOrd="0" presId="urn:microsoft.com/office/officeart/2016/7/layout/RoundedRectangleTimeline"/>
    <dgm:cxn modelId="{A151554E-10B3-429A-9E0D-D40262ED6857}" type="presParOf" srcId="{3E3E944D-A6EC-4962-9AC1-C585A4F97BDA}" destId="{B4723E2A-4FF1-452A-BD25-8EC364F15A6F}" srcOrd="1" destOrd="0" presId="urn:microsoft.com/office/officeart/2016/7/layout/RoundedRectangleTimeline"/>
    <dgm:cxn modelId="{329635D9-081F-4DC9-88AA-E074B7400415}" type="presParOf" srcId="{3E3E944D-A6EC-4962-9AC1-C585A4F97BDA}" destId="{440E9361-37D2-4157-AF38-7B49AD23708B}" srcOrd="2" destOrd="0" presId="urn:microsoft.com/office/officeart/2016/7/layout/RoundedRectangleTimeline"/>
    <dgm:cxn modelId="{0F0D3AEA-9F0C-400E-A955-6CD1F474B6A4}" type="presParOf" srcId="{3E3E944D-A6EC-4962-9AC1-C585A4F97BDA}" destId="{C45E7B63-1C71-483E-A3A8-705CE86D4D8E}" srcOrd="3" destOrd="0" presId="urn:microsoft.com/office/officeart/2016/7/layout/RoundedRectangleTimeline"/>
    <dgm:cxn modelId="{91F0BE33-39D4-4457-A5CC-3F1682DB166D}" type="presParOf" srcId="{3E3E944D-A6EC-4962-9AC1-C585A4F97BDA}" destId="{4174F691-D9D3-451C-9893-D177DC3AED58}"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rtlCol="0"/>
        <a:lstStyle/>
        <a:p>
          <a:pPr rtl="0"/>
          <a:endParaRPr lang="en-US"/>
        </a:p>
      </dgm:t>
    </dgm:pt>
    <dgm:pt modelId="{8DB5D7D5-6A1C-4ABC-8850-759A9D876047}">
      <dgm:prSet custT="1"/>
      <dgm:spPr/>
      <dgm:t>
        <a:bodyPr rtlCol="0"/>
        <a:lstStyle/>
        <a:p>
          <a:pPr rtl="0"/>
          <a:r>
            <a:rPr lang="en-US" altLang="zh-TW" sz="2400" dirty="0">
              <a:latin typeface="Microsoft JhengHei UI" panose="020B0604030504040204" pitchFamily="34" charset="-120"/>
              <a:ea typeface="Microsoft JhengHei UI" panose="020B0604030504040204" pitchFamily="34" charset="-120"/>
            </a:rPr>
            <a:t>File Structure</a:t>
          </a:r>
          <a:endParaRPr lang="zh-tw" sz="2400" dirty="0">
            <a:latin typeface="Microsoft JhengHei UI" panose="020B0604030504040204" pitchFamily="34" charset="-120"/>
            <a:ea typeface="Microsoft JhengHei UI" panose="020B0604030504040204" pitchFamily="34" charset="-120"/>
          </a:endParaRPr>
        </a:p>
      </dgm:t>
    </dgm:pt>
    <dgm:pt modelId="{D8874F40-D7B0-41DE-BB6F-A6014FEAB2D7}" type="parTrans" cxnId="{C5202EE1-10E9-4076-9D55-9E0CF8B152AF}">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BD6E0A2E-99C8-4F5A-971A-CD211D1099FF}" type="sibTrans" cxnId="{C5202EE1-10E9-4076-9D55-9E0CF8B152AF}">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96262926-A67D-4E4E-9515-5EBC67F0B634}">
      <dgm:prSet custT="1"/>
      <dgm:spPr/>
      <dgm:t>
        <a:bodyPr rtlCol="0"/>
        <a:lstStyle/>
        <a:p>
          <a:pPr rtl="0"/>
          <a:r>
            <a:rPr lang="zh-TW" altLang="en-US" sz="3600" dirty="0">
              <a:solidFill>
                <a:srgbClr val="7030A0"/>
              </a:solidFill>
              <a:latin typeface="Microsoft JhengHei UI" panose="020B0604030504040204" pitchFamily="34" charset="-120"/>
              <a:ea typeface="Microsoft JhengHei UI" panose="020B0604030504040204" pitchFamily="34" charset="-120"/>
            </a:rPr>
            <a:t>溝通橋梁</a:t>
          </a:r>
          <a:endParaRPr lang="zh-tw" sz="3600" dirty="0">
            <a:solidFill>
              <a:srgbClr val="7030A0"/>
            </a:solidFill>
            <a:latin typeface="Microsoft JhengHei UI" panose="020B0604030504040204" pitchFamily="34" charset="-120"/>
            <a:ea typeface="Microsoft JhengHei UI" panose="020B0604030504040204" pitchFamily="34" charset="-120"/>
          </a:endParaRPr>
        </a:p>
      </dgm:t>
    </dgm:pt>
    <dgm:pt modelId="{EC74E552-C501-4B0E-9400-E8B410F53D50}" type="parTrans" cxnId="{8C5B110A-FBC3-4CBF-BED2-413E87D4DAD5}">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1DA7ACEB-F642-43C1-BCB5-F580B9B985B9}" type="sibTrans" cxnId="{8C5B110A-FBC3-4CBF-BED2-413E87D4DAD5}">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C5146535-FD3D-4589-98A3-623B8DA4B8DB}">
      <dgm:prSet custT="1"/>
      <dgm:spPr/>
      <dgm:t>
        <a:bodyPr rtlCol="0"/>
        <a:lstStyle/>
        <a:p>
          <a:pPr rtl="0"/>
          <a:r>
            <a:rPr lang="en-US" altLang="zh-TW" sz="2400" dirty="0" err="1">
              <a:solidFill>
                <a:srgbClr val="FF0000"/>
              </a:solidFill>
              <a:latin typeface="Microsoft JhengHei UI" panose="020B0604030504040204" pitchFamily="34" charset="-120"/>
              <a:ea typeface="Microsoft JhengHei UI" panose="020B0604030504040204" pitchFamily="34" charset="-120"/>
            </a:rPr>
            <a:t>Cmake</a:t>
          </a:r>
          <a:endParaRPr lang="zh-tw" sz="2400" dirty="0">
            <a:solidFill>
              <a:srgbClr val="FF0000"/>
            </a:solidFill>
            <a:latin typeface="Microsoft JhengHei UI" panose="020B0604030504040204" pitchFamily="34" charset="-120"/>
            <a:ea typeface="Microsoft JhengHei UI" panose="020B0604030504040204" pitchFamily="34" charset="-120"/>
          </a:endParaRPr>
        </a:p>
      </dgm:t>
    </dgm:pt>
    <dgm:pt modelId="{20848F78-EC70-4162-96CE-CC68006930F0}" type="parTrans" cxnId="{8EBF857E-7408-4941-91E4-293B0F59EEF7}">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7A3CCAF8-AC3A-401E-AEDD-44BBC1AA9C31}" type="sibTrans" cxnId="{8EBF857E-7408-4941-91E4-293B0F59EEF7}">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E80CA270-6C90-4E17-ACEA-46B56AD54DD1}">
      <dgm:prSet custT="1"/>
      <dgm:spPr/>
      <dgm:t>
        <a:bodyPr rtlCol="0"/>
        <a:lstStyle/>
        <a:p>
          <a:pPr rtl="0"/>
          <a:r>
            <a:rPr lang="zh-TW" altLang="en-US" sz="3200" dirty="0">
              <a:solidFill>
                <a:srgbClr val="7030A0"/>
              </a:solidFill>
              <a:latin typeface="Microsoft JhengHei UI" panose="020B0604030504040204" pitchFamily="34" charset="-120"/>
              <a:ea typeface="Microsoft JhengHei UI" panose="020B0604030504040204" pitchFamily="34" charset="-120"/>
            </a:rPr>
            <a:t>專案建置機</a:t>
          </a:r>
          <a:endParaRPr lang="en-US" altLang="zh-TW" sz="3200" dirty="0">
            <a:solidFill>
              <a:srgbClr val="7030A0"/>
            </a:solidFill>
            <a:latin typeface="Microsoft JhengHei UI" panose="020B0604030504040204" pitchFamily="34" charset="-120"/>
            <a:ea typeface="Microsoft JhengHei UI" panose="020B0604030504040204" pitchFamily="34" charset="-120"/>
          </a:endParaRPr>
        </a:p>
        <a:p>
          <a:pPr rtl="0"/>
          <a:r>
            <a:rPr lang="en-US" altLang="zh-TW" sz="3200" dirty="0">
              <a:solidFill>
                <a:srgbClr val="7030A0"/>
              </a:solidFill>
              <a:latin typeface="Microsoft JhengHei UI" panose="020B0604030504040204" pitchFamily="34" charset="-120"/>
              <a:ea typeface="Microsoft JhengHei UI" panose="020B0604030504040204" pitchFamily="34" charset="-120"/>
            </a:rPr>
            <a:t>+AI</a:t>
          </a:r>
          <a:r>
            <a:rPr lang="zh-TW" altLang="en-US" sz="3200" dirty="0">
              <a:solidFill>
                <a:srgbClr val="7030A0"/>
              </a:solidFill>
              <a:latin typeface="Microsoft JhengHei UI" panose="020B0604030504040204" pitchFamily="34" charset="-120"/>
              <a:ea typeface="Microsoft JhengHei UI" panose="020B0604030504040204" pitchFamily="34" charset="-120"/>
            </a:rPr>
            <a:t>除錯</a:t>
          </a:r>
          <a:endParaRPr lang="en-US" altLang="zh-TW" sz="3200" dirty="0">
            <a:solidFill>
              <a:srgbClr val="7030A0"/>
            </a:solidFill>
            <a:latin typeface="Microsoft JhengHei UI" panose="020B0604030504040204" pitchFamily="34" charset="-120"/>
            <a:ea typeface="Microsoft JhengHei UI" panose="020B0604030504040204" pitchFamily="34" charset="-120"/>
          </a:endParaRPr>
        </a:p>
      </dgm:t>
    </dgm:pt>
    <dgm:pt modelId="{7EEC8067-96EF-4BE0-8BE3-BA59ED78A31F}" type="parTrans" cxnId="{2DC28DF8-5C1B-4F53-A4C1-D5B63FB54BAF}">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1AFE46E5-6B07-4894-8ECB-21BD7E7B8AF1}" type="sibTrans" cxnId="{2DC28DF8-5C1B-4F53-A4C1-D5B63FB54BAF}">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09C152DA-7620-4852-8162-A77EC3609F3F}">
      <dgm:prSet custT="1"/>
      <dgm:spPr/>
      <dgm:t>
        <a:bodyPr rtlCol="0"/>
        <a:lstStyle/>
        <a:p>
          <a:pPr rtl="0"/>
          <a:r>
            <a:rPr lang="en-US" altLang="zh-TW" sz="2400" dirty="0">
              <a:solidFill>
                <a:srgbClr val="FF0000"/>
              </a:solidFill>
              <a:highlight>
                <a:srgbClr val="FFFF00"/>
              </a:highlight>
              <a:latin typeface="Microsoft JhengHei UI" panose="020B0604030504040204" pitchFamily="34" charset="-120"/>
              <a:ea typeface="Microsoft JhengHei UI" panose="020B0604030504040204" pitchFamily="34" charset="-120"/>
            </a:rPr>
            <a:t>Multi-language compilers</a:t>
          </a:r>
          <a:endParaRPr lang="zh-tw" sz="2400" dirty="0">
            <a:solidFill>
              <a:srgbClr val="FF0000"/>
            </a:solidFill>
            <a:highlight>
              <a:srgbClr val="FFFF00"/>
            </a:highlight>
            <a:latin typeface="Microsoft JhengHei UI" panose="020B0604030504040204" pitchFamily="34" charset="-120"/>
            <a:ea typeface="Microsoft JhengHei UI" panose="020B0604030504040204" pitchFamily="34" charset="-120"/>
          </a:endParaRPr>
        </a:p>
      </dgm:t>
    </dgm:pt>
    <dgm:pt modelId="{9F6D14C0-6C82-4CBD-8D6D-B0E117B6F2ED}" type="parTrans" cxnId="{23ECAC8B-17A4-4883-AA0E-06D66B7E788A}">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0AE8D36D-0F0F-4206-AE39-0A2D73987B68}" type="sibTrans" cxnId="{23ECAC8B-17A4-4883-AA0E-06D66B7E788A}">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6C8937BE-93F8-4DED-8538-1C601DAEBA66}">
      <dgm:prSet custT="1"/>
      <dgm:spPr/>
      <dgm:t>
        <a:bodyPr rtlCol="0"/>
        <a:lstStyle/>
        <a:p>
          <a:pPr rtl="0"/>
          <a:r>
            <a:rPr lang="zh-TW" altLang="en-US" sz="3200" dirty="0">
              <a:solidFill>
                <a:srgbClr val="7030A0"/>
              </a:solidFill>
              <a:latin typeface="Microsoft JhengHei UI" panose="020B0604030504040204" pitchFamily="34" charset="-120"/>
              <a:ea typeface="Microsoft JhengHei UI" panose="020B0604030504040204" pitchFamily="34" charset="-120"/>
            </a:rPr>
            <a:t>編譯</a:t>
          </a:r>
          <a:r>
            <a:rPr lang="en-US" altLang="zh-TW" sz="3200" dirty="0">
              <a:solidFill>
                <a:srgbClr val="7030A0"/>
              </a:solidFill>
              <a:latin typeface="Microsoft JhengHei UI" panose="020B0604030504040204" pitchFamily="34" charset="-120"/>
              <a:ea typeface="Microsoft JhengHei UI" panose="020B0604030504040204" pitchFamily="34" charset="-120"/>
            </a:rPr>
            <a:t>+AI</a:t>
          </a:r>
          <a:r>
            <a:rPr lang="zh-TW" altLang="en-US" sz="3200" dirty="0">
              <a:solidFill>
                <a:srgbClr val="7030A0"/>
              </a:solidFill>
              <a:latin typeface="Microsoft JhengHei UI" panose="020B0604030504040204" pitchFamily="34" charset="-120"/>
              <a:ea typeface="Microsoft JhengHei UI" panose="020B0604030504040204" pitchFamily="34" charset="-120"/>
            </a:rPr>
            <a:t>除錯</a:t>
          </a:r>
          <a:endParaRPr lang="zh-tw" sz="3200" dirty="0">
            <a:solidFill>
              <a:srgbClr val="7030A0"/>
            </a:solidFill>
            <a:latin typeface="Microsoft JhengHei UI" panose="020B0604030504040204" pitchFamily="34" charset="-120"/>
            <a:ea typeface="Microsoft JhengHei UI" panose="020B0604030504040204" pitchFamily="34" charset="-120"/>
          </a:endParaRPr>
        </a:p>
      </dgm:t>
    </dgm:pt>
    <dgm:pt modelId="{77D169C6-D77F-456D-B18B-D7BE016AD87A}" type="parTrans" cxnId="{FAA8D3DD-12E8-457D-9144-B037C5678347}">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A97BE953-FA9D-4BA6-A92C-494DB1F3BA59}" type="sibTrans" cxnId="{FAA8D3DD-12E8-457D-9144-B037C5678347}">
      <dgm:prSet/>
      <dgm:spPr/>
      <dgm:t>
        <a:bodyPr rtlCol="0"/>
        <a:lstStyle/>
        <a:p>
          <a:pPr rtl="0"/>
          <a:endParaRPr lang="en-US">
            <a:latin typeface="Microsoft JhengHei UI" panose="020B0604030504040204" pitchFamily="34" charset="-120"/>
            <a:ea typeface="Microsoft JhengHei UI" panose="020B0604030504040204" pitchFamily="34" charset="-120"/>
          </a:endParaRPr>
        </a:p>
      </dgm:t>
    </dgm:pt>
    <dgm:pt modelId="{AB52B3CC-6563-466D-BFC3-9B6B5AFA0881}" type="pres">
      <dgm:prSet presAssocID="{6A70FD8F-0050-42E3-8B3A-6ED7CFB9852E}" presName="Name0" presStyleCnt="0">
        <dgm:presLayoutVars>
          <dgm:chMax/>
          <dgm:chPref/>
          <dgm:animLvl val="lvl"/>
        </dgm:presLayoutVars>
      </dgm:prSet>
      <dgm:spPr/>
    </dgm:pt>
    <dgm:pt modelId="{815EDF7B-AC93-4A61-87AA-CAA5D85C31A8}" type="pres">
      <dgm:prSet presAssocID="{8DB5D7D5-6A1C-4ABC-8850-759A9D876047}" presName="composite1" presStyleCnt="0"/>
      <dgm:spPr/>
    </dgm:pt>
    <dgm:pt modelId="{954381E7-0584-46DD-8108-E9BF4F2B5005}" type="pres">
      <dgm:prSet presAssocID="{8DB5D7D5-6A1C-4ABC-8850-759A9D876047}" presName="parent1" presStyleLbl="alignNode1" presStyleIdx="0" presStyleCnt="3" custScaleY="266080" custLinFactNeighborX="496" custLinFactNeighborY="76796">
        <dgm:presLayoutVars>
          <dgm:chMax val="1"/>
          <dgm:chPref val="1"/>
          <dgm:bulletEnabled val="1"/>
        </dgm:presLayoutVars>
      </dgm:prSet>
      <dgm:spPr/>
    </dgm:pt>
    <dgm:pt modelId="{5A1B764B-0DC5-47CD-BDEA-9E67799496EC}" type="pres">
      <dgm:prSet presAssocID="{8DB5D7D5-6A1C-4ABC-8850-759A9D876047}" presName="Childtext1" presStyleLbl="revTx" presStyleIdx="0" presStyleCnt="3">
        <dgm:presLayoutVars>
          <dgm:bulletEnabled val="1"/>
        </dgm:presLayoutVars>
      </dgm:prSet>
      <dgm:spPr/>
    </dgm:pt>
    <dgm:pt modelId="{122B38A3-0442-4747-820C-1F37877E2B0E}" type="pres">
      <dgm:prSet presAssocID="{8DB5D7D5-6A1C-4ABC-8850-759A9D876047}" presName="ConnectLine1" presStyleLbl="sibTrans1D1" presStyleIdx="0" presStyleCnt="3"/>
      <dgm:spPr>
        <a:noFill/>
        <a:ln w="12700" cap="rnd" cmpd="sng" algn="ctr">
          <a:solidFill>
            <a:schemeClr val="accent1">
              <a:shade val="90000"/>
              <a:hueOff val="93466"/>
              <a:satOff val="1924"/>
              <a:lumOff val="8231"/>
              <a:alphaOff val="0"/>
            </a:schemeClr>
          </a:solidFill>
          <a:prstDash val="dash"/>
        </a:ln>
        <a:effectLst/>
      </dgm:spPr>
    </dgm:pt>
    <dgm:pt modelId="{A73181F6-69BB-4A47-8277-4671A45AC8C8}" type="pres">
      <dgm:prSet presAssocID="{8DB5D7D5-6A1C-4ABC-8850-759A9D876047}" presName="ConnectLineEnd1" presStyleLbl="lnNode1" presStyleIdx="0" presStyleCnt="3"/>
      <dgm:spPr/>
    </dgm:pt>
    <dgm:pt modelId="{6E76EADA-5F61-4A59-B2F8-FA10112079FC}" type="pres">
      <dgm:prSet presAssocID="{8DB5D7D5-6A1C-4ABC-8850-759A9D876047}" presName="EmptyPane1" presStyleCnt="0"/>
      <dgm:spPr/>
    </dgm:pt>
    <dgm:pt modelId="{A8189248-0785-43F1-844C-4DE92841F254}" type="pres">
      <dgm:prSet presAssocID="{BD6E0A2E-99C8-4F5A-971A-CD211D1099FF}" presName="spaceBetweenRectangles1" presStyleCnt="0"/>
      <dgm:spPr/>
    </dgm:pt>
    <dgm:pt modelId="{218D9CD7-D48D-464C-9A1C-0F322EC540B3}" type="pres">
      <dgm:prSet presAssocID="{C5146535-FD3D-4589-98A3-623B8DA4B8DB}" presName="composite1" presStyleCnt="0"/>
      <dgm:spPr/>
    </dgm:pt>
    <dgm:pt modelId="{30804A27-188E-4A17-8FFE-97BCCA0597B8}" type="pres">
      <dgm:prSet presAssocID="{C5146535-FD3D-4589-98A3-623B8DA4B8DB}" presName="parent1" presStyleLbl="alignNode1" presStyleIdx="1" presStyleCnt="3" custScaleY="266080" custLinFactNeighborX="496" custLinFactNeighborY="94700">
        <dgm:presLayoutVars>
          <dgm:chMax val="1"/>
          <dgm:chPref val="1"/>
          <dgm:bulletEnabled val="1"/>
        </dgm:presLayoutVars>
      </dgm:prSet>
      <dgm:spPr/>
    </dgm:pt>
    <dgm:pt modelId="{DF65791B-462E-4589-B98D-F60587330CA8}" type="pres">
      <dgm:prSet presAssocID="{C5146535-FD3D-4589-98A3-623B8DA4B8DB}" presName="Childtext1" presStyleLbl="revTx" presStyleIdx="1" presStyleCnt="3" custScaleX="60869" custScaleY="120461" custLinFactY="-80307" custLinFactNeighborX="1323" custLinFactNeighborY="-100000">
        <dgm:presLayoutVars>
          <dgm:bulletEnabled val="1"/>
        </dgm:presLayoutVars>
      </dgm:prSet>
      <dgm:spPr/>
    </dgm:pt>
    <dgm:pt modelId="{DBA410EB-5F61-4F46-92D9-C5B0AA59EE15}" type="pres">
      <dgm:prSet presAssocID="{C5146535-FD3D-4589-98A3-623B8DA4B8DB}" presName="ConnectLine1" presStyleLbl="sibTrans1D1" presStyleIdx="1" presStyleCnt="3"/>
      <dgm:spPr>
        <a:noFill/>
        <a:ln w="12700" cap="rnd" cmpd="sng" algn="ctr">
          <a:solidFill>
            <a:schemeClr val="accent1">
              <a:shade val="90000"/>
              <a:hueOff val="140199"/>
              <a:satOff val="2886"/>
              <a:lumOff val="12346"/>
              <a:alphaOff val="0"/>
            </a:schemeClr>
          </a:solidFill>
          <a:prstDash val="dash"/>
        </a:ln>
        <a:effectLst/>
      </dgm:spPr>
    </dgm:pt>
    <dgm:pt modelId="{E1220EDB-B75C-43A5-B862-97E4C09130A7}" type="pres">
      <dgm:prSet presAssocID="{C5146535-FD3D-4589-98A3-623B8DA4B8DB}" presName="ConnectLineEnd1" presStyleLbl="lnNode1" presStyleIdx="1" presStyleCnt="3"/>
      <dgm:spPr/>
    </dgm:pt>
    <dgm:pt modelId="{D8849157-215F-4E70-9735-315E97B5AC5C}" type="pres">
      <dgm:prSet presAssocID="{C5146535-FD3D-4589-98A3-623B8DA4B8DB}" presName="EmptyPane1" presStyleCnt="0"/>
      <dgm:spPr/>
    </dgm:pt>
    <dgm:pt modelId="{7C467054-22FE-4C18-9934-29D7168DFF63}" type="pres">
      <dgm:prSet presAssocID="{7A3CCAF8-AC3A-401E-AEDD-44BBC1AA9C31}" presName="spaceBetweenRectangles1" presStyleCnt="0"/>
      <dgm:spPr/>
    </dgm:pt>
    <dgm:pt modelId="{3E3E944D-A6EC-4962-9AC1-C585A4F97BDA}" type="pres">
      <dgm:prSet presAssocID="{09C152DA-7620-4852-8162-A77EC3609F3F}" presName="composite1" presStyleCnt="0"/>
      <dgm:spPr/>
    </dgm:pt>
    <dgm:pt modelId="{566B79CB-1A41-4F5C-BF91-58D94BF93913}" type="pres">
      <dgm:prSet presAssocID="{09C152DA-7620-4852-8162-A77EC3609F3F}" presName="parent1" presStyleLbl="alignNode1" presStyleIdx="2" presStyleCnt="3" custScaleY="266080" custLinFactNeighborX="496" custLinFactNeighborY="76796">
        <dgm:presLayoutVars>
          <dgm:chMax val="1"/>
          <dgm:chPref val="1"/>
          <dgm:bulletEnabled val="1"/>
        </dgm:presLayoutVars>
      </dgm:prSet>
      <dgm:spPr/>
    </dgm:pt>
    <dgm:pt modelId="{B4723E2A-4FF1-452A-BD25-8EC364F15A6F}" type="pres">
      <dgm:prSet presAssocID="{09C152DA-7620-4852-8162-A77EC3609F3F}" presName="Childtext1" presStyleLbl="revTx" presStyleIdx="2" presStyleCnt="3">
        <dgm:presLayoutVars>
          <dgm:bulletEnabled val="1"/>
        </dgm:presLayoutVars>
      </dgm:prSet>
      <dgm:spPr/>
    </dgm:pt>
    <dgm:pt modelId="{440E9361-37D2-4157-AF38-7B49AD23708B}" type="pres">
      <dgm:prSet presAssocID="{09C152DA-7620-4852-8162-A77EC3609F3F}" presName="ConnectLine1" presStyleLbl="sibTrans1D1" presStyleIdx="2" presStyleCnt="3"/>
      <dgm:spPr>
        <a:noFill/>
        <a:ln w="12700" cap="rnd" cmpd="sng" algn="ctr">
          <a:solidFill>
            <a:schemeClr val="accent1">
              <a:shade val="90000"/>
              <a:hueOff val="186931"/>
              <a:satOff val="3848"/>
              <a:lumOff val="16461"/>
              <a:alphaOff val="0"/>
            </a:schemeClr>
          </a:solidFill>
          <a:prstDash val="dash"/>
        </a:ln>
        <a:effectLst/>
      </dgm:spPr>
    </dgm:pt>
    <dgm:pt modelId="{C45E7B63-1C71-483E-A3A8-705CE86D4D8E}" type="pres">
      <dgm:prSet presAssocID="{09C152DA-7620-4852-8162-A77EC3609F3F}" presName="ConnectLineEnd1" presStyleLbl="lnNode1" presStyleIdx="2" presStyleCnt="3"/>
      <dgm:spPr/>
    </dgm:pt>
    <dgm:pt modelId="{4174F691-D9D3-451C-9893-D177DC3AED58}" type="pres">
      <dgm:prSet presAssocID="{09C152DA-7620-4852-8162-A77EC3609F3F}" presName="EmptyPane1" presStyleCnt="0"/>
      <dgm:spPr/>
    </dgm:pt>
  </dgm:ptLst>
  <dgm:cxnLst>
    <dgm:cxn modelId="{5C25BB02-FA66-40A4-9DA6-9E1CAE3A8D4E}" type="presOf" srcId="{C5146535-FD3D-4589-98A3-623B8DA4B8DB}" destId="{30804A27-188E-4A17-8FFE-97BCCA0597B8}" srcOrd="0" destOrd="0" presId="urn:microsoft.com/office/officeart/2016/7/layout/RoundedRectangleTimeline"/>
    <dgm:cxn modelId="{8C5B110A-FBC3-4CBF-BED2-413E87D4DAD5}" srcId="{8DB5D7D5-6A1C-4ABC-8850-759A9D876047}" destId="{96262926-A67D-4E4E-9515-5EBC67F0B634}" srcOrd="0" destOrd="0" parTransId="{EC74E552-C501-4B0E-9400-E8B410F53D50}" sibTransId="{1DA7ACEB-F642-43C1-BCB5-F580B9B985B9}"/>
    <dgm:cxn modelId="{84C67813-55CE-4EBC-9032-03BD847DC17E}" type="presOf" srcId="{6A70FD8F-0050-42E3-8B3A-6ED7CFB9852E}" destId="{AB52B3CC-6563-466D-BFC3-9B6B5AFA0881}" srcOrd="0" destOrd="0" presId="urn:microsoft.com/office/officeart/2016/7/layout/RoundedRectangleTimeline"/>
    <dgm:cxn modelId="{22ECA226-C4EA-44F1-BCB5-77F78841DA6F}" type="presOf" srcId="{09C152DA-7620-4852-8162-A77EC3609F3F}" destId="{566B79CB-1A41-4F5C-BF91-58D94BF93913}" srcOrd="0" destOrd="0" presId="urn:microsoft.com/office/officeart/2016/7/layout/RoundedRectangleTimeline"/>
    <dgm:cxn modelId="{E2BBA750-A5E4-4F50-BE16-016934379F81}" type="presOf" srcId="{6C8937BE-93F8-4DED-8538-1C601DAEBA66}" destId="{B4723E2A-4FF1-452A-BD25-8EC364F15A6F}" srcOrd="0" destOrd="0" presId="urn:microsoft.com/office/officeart/2016/7/layout/RoundedRectangleTimeline"/>
    <dgm:cxn modelId="{F9B2D375-40BE-4E5D-AA88-61805FBFF819}" type="presOf" srcId="{8DB5D7D5-6A1C-4ABC-8850-759A9D876047}" destId="{954381E7-0584-46DD-8108-E9BF4F2B5005}" srcOrd="0" destOrd="0" presId="urn:microsoft.com/office/officeart/2016/7/layout/RoundedRectangleTimeline"/>
    <dgm:cxn modelId="{8EBF857E-7408-4941-91E4-293B0F59EEF7}" srcId="{6A70FD8F-0050-42E3-8B3A-6ED7CFB9852E}" destId="{C5146535-FD3D-4589-98A3-623B8DA4B8DB}" srcOrd="1" destOrd="0" parTransId="{20848F78-EC70-4162-96CE-CC68006930F0}" sibTransId="{7A3CCAF8-AC3A-401E-AEDD-44BBC1AA9C31}"/>
    <dgm:cxn modelId="{23ECAC8B-17A4-4883-AA0E-06D66B7E788A}" srcId="{6A70FD8F-0050-42E3-8B3A-6ED7CFB9852E}" destId="{09C152DA-7620-4852-8162-A77EC3609F3F}" srcOrd="2" destOrd="0" parTransId="{9F6D14C0-6C82-4CBD-8D6D-B0E117B6F2ED}" sibTransId="{0AE8D36D-0F0F-4206-AE39-0A2D73987B68}"/>
    <dgm:cxn modelId="{F9540599-A193-456C-A9A9-8962E3855B0B}" type="presOf" srcId="{96262926-A67D-4E4E-9515-5EBC67F0B634}" destId="{5A1B764B-0DC5-47CD-BDEA-9E67799496EC}" srcOrd="0" destOrd="0" presId="urn:microsoft.com/office/officeart/2016/7/layout/RoundedRectangleTimeline"/>
    <dgm:cxn modelId="{E13585A2-54F2-486A-B317-F4D6AF7E83B9}" type="presOf" srcId="{E80CA270-6C90-4E17-ACEA-46B56AD54DD1}" destId="{DF65791B-462E-4589-B98D-F60587330CA8}" srcOrd="0" destOrd="0" presId="urn:microsoft.com/office/officeart/2016/7/layout/RoundedRectangleTimeline"/>
    <dgm:cxn modelId="{FAA8D3DD-12E8-457D-9144-B037C5678347}" srcId="{09C152DA-7620-4852-8162-A77EC3609F3F}" destId="{6C8937BE-93F8-4DED-8538-1C601DAEBA66}" srcOrd="0" destOrd="0" parTransId="{77D169C6-D77F-456D-B18B-D7BE016AD87A}" sibTransId="{A97BE953-FA9D-4BA6-A92C-494DB1F3BA59}"/>
    <dgm:cxn modelId="{C5202EE1-10E9-4076-9D55-9E0CF8B152AF}" srcId="{6A70FD8F-0050-42E3-8B3A-6ED7CFB9852E}" destId="{8DB5D7D5-6A1C-4ABC-8850-759A9D876047}" srcOrd="0" destOrd="0" parTransId="{D8874F40-D7B0-41DE-BB6F-A6014FEAB2D7}" sibTransId="{BD6E0A2E-99C8-4F5A-971A-CD211D1099FF}"/>
    <dgm:cxn modelId="{2DC28DF8-5C1B-4F53-A4C1-D5B63FB54BAF}" srcId="{C5146535-FD3D-4589-98A3-623B8DA4B8DB}" destId="{E80CA270-6C90-4E17-ACEA-46B56AD54DD1}" srcOrd="0" destOrd="0" parTransId="{7EEC8067-96EF-4BE0-8BE3-BA59ED78A31F}" sibTransId="{1AFE46E5-6B07-4894-8ECB-21BD7E7B8AF1}"/>
    <dgm:cxn modelId="{76459B4A-BC95-4631-A3CC-1410E80D5DFD}" type="presParOf" srcId="{AB52B3CC-6563-466D-BFC3-9B6B5AFA0881}" destId="{815EDF7B-AC93-4A61-87AA-CAA5D85C31A8}" srcOrd="0" destOrd="0" presId="urn:microsoft.com/office/officeart/2016/7/layout/RoundedRectangleTimeline"/>
    <dgm:cxn modelId="{4238FA88-CE43-4680-BFB0-73DED5612698}" type="presParOf" srcId="{815EDF7B-AC93-4A61-87AA-CAA5D85C31A8}" destId="{954381E7-0584-46DD-8108-E9BF4F2B5005}" srcOrd="0" destOrd="0" presId="urn:microsoft.com/office/officeart/2016/7/layout/RoundedRectangleTimeline"/>
    <dgm:cxn modelId="{6497CE05-0893-4952-B18A-28D71D90B841}" type="presParOf" srcId="{815EDF7B-AC93-4A61-87AA-CAA5D85C31A8}" destId="{5A1B764B-0DC5-47CD-BDEA-9E67799496EC}" srcOrd="1" destOrd="0" presId="urn:microsoft.com/office/officeart/2016/7/layout/RoundedRectangleTimeline"/>
    <dgm:cxn modelId="{CB8BA570-C0D4-4400-BED8-C9BC961A6553}" type="presParOf" srcId="{815EDF7B-AC93-4A61-87AA-CAA5D85C31A8}" destId="{122B38A3-0442-4747-820C-1F37877E2B0E}" srcOrd="2" destOrd="0" presId="urn:microsoft.com/office/officeart/2016/7/layout/RoundedRectangleTimeline"/>
    <dgm:cxn modelId="{82FC1E36-99F3-4E1F-8BD1-229D77A82EB1}" type="presParOf" srcId="{815EDF7B-AC93-4A61-87AA-CAA5D85C31A8}" destId="{A73181F6-69BB-4A47-8277-4671A45AC8C8}" srcOrd="3" destOrd="0" presId="urn:microsoft.com/office/officeart/2016/7/layout/RoundedRectangleTimeline"/>
    <dgm:cxn modelId="{7EAD7967-836C-4AB6-AAA2-ED2EF3F29E78}" type="presParOf" srcId="{815EDF7B-AC93-4A61-87AA-CAA5D85C31A8}" destId="{6E76EADA-5F61-4A59-B2F8-FA10112079FC}" srcOrd="4" destOrd="0" presId="urn:microsoft.com/office/officeart/2016/7/layout/RoundedRectangleTimeline"/>
    <dgm:cxn modelId="{3783DE09-7B3D-423E-960C-ED9DB81E314E}" type="presParOf" srcId="{AB52B3CC-6563-466D-BFC3-9B6B5AFA0881}" destId="{A8189248-0785-43F1-844C-4DE92841F254}" srcOrd="1" destOrd="0" presId="urn:microsoft.com/office/officeart/2016/7/layout/RoundedRectangleTimeline"/>
    <dgm:cxn modelId="{38B07C9C-D21D-4E2B-A78B-C30877B2689A}" type="presParOf" srcId="{AB52B3CC-6563-466D-BFC3-9B6B5AFA0881}" destId="{218D9CD7-D48D-464C-9A1C-0F322EC540B3}" srcOrd="2" destOrd="0" presId="urn:microsoft.com/office/officeart/2016/7/layout/RoundedRectangleTimeline"/>
    <dgm:cxn modelId="{E6790483-7B9E-44FB-9EAE-A282A4B9AB73}" type="presParOf" srcId="{218D9CD7-D48D-464C-9A1C-0F322EC540B3}" destId="{30804A27-188E-4A17-8FFE-97BCCA0597B8}" srcOrd="0" destOrd="0" presId="urn:microsoft.com/office/officeart/2016/7/layout/RoundedRectangleTimeline"/>
    <dgm:cxn modelId="{B31BDB48-FB8E-47F4-8F76-B90009D28A96}" type="presParOf" srcId="{218D9CD7-D48D-464C-9A1C-0F322EC540B3}" destId="{DF65791B-462E-4589-B98D-F60587330CA8}" srcOrd="1" destOrd="0" presId="urn:microsoft.com/office/officeart/2016/7/layout/RoundedRectangleTimeline"/>
    <dgm:cxn modelId="{517AE913-68B2-41AC-BE20-5D4195845D6F}" type="presParOf" srcId="{218D9CD7-D48D-464C-9A1C-0F322EC540B3}" destId="{DBA410EB-5F61-4F46-92D9-C5B0AA59EE15}" srcOrd="2" destOrd="0" presId="urn:microsoft.com/office/officeart/2016/7/layout/RoundedRectangleTimeline"/>
    <dgm:cxn modelId="{0F089045-7542-47F1-8B17-68354869406A}" type="presParOf" srcId="{218D9CD7-D48D-464C-9A1C-0F322EC540B3}" destId="{E1220EDB-B75C-43A5-B862-97E4C09130A7}" srcOrd="3" destOrd="0" presId="urn:microsoft.com/office/officeart/2016/7/layout/RoundedRectangleTimeline"/>
    <dgm:cxn modelId="{79B44ECC-99D2-49DD-9DEE-58B1D2AE6C6C}" type="presParOf" srcId="{218D9CD7-D48D-464C-9A1C-0F322EC540B3}" destId="{D8849157-215F-4E70-9735-315E97B5AC5C}" srcOrd="4" destOrd="0" presId="urn:microsoft.com/office/officeart/2016/7/layout/RoundedRectangleTimeline"/>
    <dgm:cxn modelId="{6930EC12-FB60-44F8-973F-19AC06AA90BB}" type="presParOf" srcId="{AB52B3CC-6563-466D-BFC3-9B6B5AFA0881}" destId="{7C467054-22FE-4C18-9934-29D7168DFF63}" srcOrd="3" destOrd="0" presId="urn:microsoft.com/office/officeart/2016/7/layout/RoundedRectangleTimeline"/>
    <dgm:cxn modelId="{1F4A4777-E935-453F-A5B9-015C6946FC6A}" type="presParOf" srcId="{AB52B3CC-6563-466D-BFC3-9B6B5AFA0881}" destId="{3E3E944D-A6EC-4962-9AC1-C585A4F97BDA}" srcOrd="4" destOrd="0" presId="urn:microsoft.com/office/officeart/2016/7/layout/RoundedRectangleTimeline"/>
    <dgm:cxn modelId="{94AC8B5D-A9B9-4EF3-AD1C-6024606B5BF8}" type="presParOf" srcId="{3E3E944D-A6EC-4962-9AC1-C585A4F97BDA}" destId="{566B79CB-1A41-4F5C-BF91-58D94BF93913}" srcOrd="0" destOrd="0" presId="urn:microsoft.com/office/officeart/2016/7/layout/RoundedRectangleTimeline"/>
    <dgm:cxn modelId="{A151554E-10B3-429A-9E0D-D40262ED6857}" type="presParOf" srcId="{3E3E944D-A6EC-4962-9AC1-C585A4F97BDA}" destId="{B4723E2A-4FF1-452A-BD25-8EC364F15A6F}" srcOrd="1" destOrd="0" presId="urn:microsoft.com/office/officeart/2016/7/layout/RoundedRectangleTimeline"/>
    <dgm:cxn modelId="{329635D9-081F-4DC9-88AA-E074B7400415}" type="presParOf" srcId="{3E3E944D-A6EC-4962-9AC1-C585A4F97BDA}" destId="{440E9361-37D2-4157-AF38-7B49AD23708B}" srcOrd="2" destOrd="0" presId="urn:microsoft.com/office/officeart/2016/7/layout/RoundedRectangleTimeline"/>
    <dgm:cxn modelId="{0F0D3AEA-9F0C-400E-A955-6CD1F474B6A4}" type="presParOf" srcId="{3E3E944D-A6EC-4962-9AC1-C585A4F97BDA}" destId="{C45E7B63-1C71-483E-A3A8-705CE86D4D8E}" srcOrd="3" destOrd="0" presId="urn:microsoft.com/office/officeart/2016/7/layout/RoundedRectangleTimeline"/>
    <dgm:cxn modelId="{91F0BE33-39D4-4457-A5CC-3F1682DB166D}" type="presParOf" srcId="{3E3E944D-A6EC-4962-9AC1-C585A4F97BDA}" destId="{4174F691-D9D3-451C-9893-D177DC3AED58}"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381E7-0584-46DD-8108-E9BF4F2B5005}">
      <dsp:nvSpPr>
        <dsp:cNvPr id="0" name=""/>
        <dsp:cNvSpPr/>
      </dsp:nvSpPr>
      <dsp:spPr>
        <a:xfrm rot="16200000">
          <a:off x="2026305" y="314278"/>
          <a:ext cx="966878" cy="3005230"/>
        </a:xfrm>
        <a:prstGeom prst="round2SameRect">
          <a:avLst/>
        </a:prstGeom>
        <a:solidFill>
          <a:schemeClr val="accent1">
            <a:shade val="80000"/>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rtlCol="0" anchor="ctr" anchorCtr="1">
          <a:noAutofit/>
        </a:bodyPr>
        <a:lstStyle/>
        <a:p>
          <a:pPr marL="0" lvl="0" indent="0" algn="ctr" defTabSz="1066800" rtl="0">
            <a:lnSpc>
              <a:spcPct val="90000"/>
            </a:lnSpc>
            <a:spcBef>
              <a:spcPct val="0"/>
            </a:spcBef>
            <a:spcAft>
              <a:spcPct val="35000"/>
            </a:spcAft>
            <a:buNone/>
          </a:pPr>
          <a:r>
            <a:rPr lang="en-US" altLang="zh-TW" sz="2400" kern="1200" dirty="0">
              <a:latin typeface="Microsoft JhengHei UI" panose="020B0604030504040204" pitchFamily="34" charset="-120"/>
              <a:ea typeface="Microsoft JhengHei UI" panose="020B0604030504040204" pitchFamily="34" charset="-120"/>
            </a:rPr>
            <a:t>AI</a:t>
          </a:r>
          <a:r>
            <a:rPr lang="zh-TW" altLang="en-US" sz="2400" kern="1200" dirty="0">
              <a:latin typeface="Microsoft JhengHei UI" panose="020B0604030504040204" pitchFamily="34" charset="-120"/>
              <a:ea typeface="Microsoft JhengHei UI" panose="020B0604030504040204" pitchFamily="34" charset="-120"/>
            </a:rPr>
            <a:t>與我互不認識</a:t>
          </a:r>
          <a:endParaRPr lang="zh-tw" sz="2400" kern="1200" dirty="0">
            <a:latin typeface="Microsoft JhengHei UI" panose="020B0604030504040204" pitchFamily="34" charset="-120"/>
            <a:ea typeface="Microsoft JhengHei UI" panose="020B0604030504040204" pitchFamily="34" charset="-120"/>
          </a:endParaRPr>
        </a:p>
      </dsp:txBody>
      <dsp:txXfrm rot="5400000">
        <a:off x="1054329" y="1380653"/>
        <a:ext cx="2958031" cy="872480"/>
      </dsp:txXfrm>
    </dsp:sp>
    <dsp:sp modelId="{5A1B764B-0DC5-47CD-BDEA-9E67799496EC}">
      <dsp:nvSpPr>
        <dsp:cNvPr id="0" name=""/>
        <dsp:cNvSpPr/>
      </dsp:nvSpPr>
      <dsp:spPr>
        <a:xfrm>
          <a:off x="5385"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274320" numCol="1" spcCol="1270" rtlCol="0" anchor="b" anchorCtr="1">
          <a:noAutofit/>
        </a:bodyPr>
        <a:lstStyle/>
        <a:p>
          <a:pPr marL="0" lvl="0" indent="0" algn="ctr" defTabSz="1600200" rtl="0">
            <a:lnSpc>
              <a:spcPct val="90000"/>
            </a:lnSpc>
            <a:spcBef>
              <a:spcPct val="0"/>
            </a:spcBef>
            <a:spcAft>
              <a:spcPct val="35000"/>
            </a:spcAft>
            <a:buNone/>
          </a:pPr>
          <a:r>
            <a:rPr lang="zh-TW" altLang="en-US" sz="3600" kern="1200" dirty="0">
              <a:solidFill>
                <a:srgbClr val="7030A0"/>
              </a:solidFill>
              <a:latin typeface="Microsoft JhengHei UI" panose="020B0604030504040204" pitchFamily="34" charset="-120"/>
              <a:ea typeface="Microsoft JhengHei UI" panose="020B0604030504040204" pitchFamily="34" charset="-120"/>
            </a:rPr>
            <a:t>陌生</a:t>
          </a:r>
          <a:endParaRPr lang="zh-tw" sz="3600" kern="1200" dirty="0">
            <a:solidFill>
              <a:srgbClr val="7030A0"/>
            </a:solidFill>
            <a:latin typeface="Microsoft JhengHei UI" panose="020B0604030504040204" pitchFamily="34" charset="-120"/>
            <a:ea typeface="Microsoft JhengHei UI" panose="020B0604030504040204" pitchFamily="34" charset="-120"/>
          </a:endParaRPr>
        </a:p>
      </dsp:txBody>
      <dsp:txXfrm>
        <a:off x="5385" y="0"/>
        <a:ext cx="5008717" cy="1271825"/>
      </dsp:txXfrm>
    </dsp:sp>
    <dsp:sp modelId="{122B38A3-0442-4747-820C-1F37877E2B0E}">
      <dsp:nvSpPr>
        <dsp:cNvPr id="0" name=""/>
        <dsp:cNvSpPr/>
      </dsp:nvSpPr>
      <dsp:spPr>
        <a:xfrm>
          <a:off x="2509744" y="1344501"/>
          <a:ext cx="0" cy="290702"/>
        </a:xfrm>
        <a:prstGeom prst="line">
          <a:avLst/>
        </a:prstGeom>
        <a:noFill/>
        <a:ln w="12700" cap="rnd" cmpd="sng" algn="ctr">
          <a:solidFill>
            <a:schemeClr val="accent1">
              <a:shade val="90000"/>
              <a:hueOff val="93466"/>
              <a:satOff val="1924"/>
              <a:lumOff val="8231"/>
              <a:alphaOff val="0"/>
            </a:schemeClr>
          </a:solidFill>
          <a:prstDash val="dash"/>
        </a:ln>
        <a:effectLst/>
      </dsp:spPr>
      <dsp:style>
        <a:lnRef idx="1">
          <a:scrgbClr r="0" g="0" b="0"/>
        </a:lnRef>
        <a:fillRef idx="0">
          <a:scrgbClr r="0" g="0" b="0"/>
        </a:fillRef>
        <a:effectRef idx="0">
          <a:scrgbClr r="0" g="0" b="0"/>
        </a:effectRef>
        <a:fontRef idx="minor"/>
      </dsp:style>
    </dsp:sp>
    <dsp:sp modelId="{A73181F6-69BB-4A47-8277-4671A45AC8C8}">
      <dsp:nvSpPr>
        <dsp:cNvPr id="0" name=""/>
        <dsp:cNvSpPr/>
      </dsp:nvSpPr>
      <dsp:spPr>
        <a:xfrm>
          <a:off x="2473406" y="1271825"/>
          <a:ext cx="72675" cy="72675"/>
        </a:xfrm>
        <a:prstGeom prst="ellips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804A27-188E-4A17-8FFE-97BCCA0597B8}">
      <dsp:nvSpPr>
        <dsp:cNvPr id="0" name=""/>
        <dsp:cNvSpPr/>
      </dsp:nvSpPr>
      <dsp:spPr>
        <a:xfrm>
          <a:off x="4012359" y="1333454"/>
          <a:ext cx="3005230" cy="966878"/>
        </a:xfrm>
        <a:prstGeom prst="rect">
          <a:avLst/>
        </a:prstGeom>
        <a:solidFill>
          <a:schemeClr val="accent1">
            <a:shade val="80000"/>
            <a:hueOff val="223096"/>
            <a:satOff val="-4529"/>
            <a:lumOff val="15339"/>
            <a:alphaOff val="0"/>
          </a:schemeClr>
        </a:solidFill>
        <a:ln w="22225" cap="rnd" cmpd="sng" algn="ctr">
          <a:solidFill>
            <a:schemeClr val="accent1">
              <a:shade val="80000"/>
              <a:hueOff val="223096"/>
              <a:satOff val="-4529"/>
              <a:lumOff val="1533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rtlCol="0" anchor="ctr" anchorCtr="1">
          <a:noAutofit/>
        </a:bodyPr>
        <a:lstStyle/>
        <a:p>
          <a:pPr marL="0" lvl="0" indent="0" algn="ctr" defTabSz="1066800" rtl="0">
            <a:lnSpc>
              <a:spcPct val="90000"/>
            </a:lnSpc>
            <a:spcBef>
              <a:spcPct val="0"/>
            </a:spcBef>
            <a:spcAft>
              <a:spcPct val="35000"/>
            </a:spcAft>
            <a:buNone/>
          </a:pPr>
          <a:r>
            <a:rPr lang="en-US" altLang="zh-TW" sz="2400" kern="1200" dirty="0">
              <a:solidFill>
                <a:srgbClr val="FF0000"/>
              </a:solidFill>
              <a:latin typeface="Microsoft JhengHei UI" panose="020B0604030504040204" pitchFamily="34" charset="-120"/>
              <a:ea typeface="Microsoft JhengHei UI" panose="020B0604030504040204" pitchFamily="34" charset="-120"/>
            </a:rPr>
            <a:t>AI</a:t>
          </a:r>
          <a:r>
            <a:rPr lang="zh-TW" altLang="en-US" sz="2400" kern="1200" dirty="0">
              <a:solidFill>
                <a:srgbClr val="FF0000"/>
              </a:solidFill>
              <a:latin typeface="Microsoft JhengHei UI" panose="020B0604030504040204" pitchFamily="34" charset="-120"/>
              <a:ea typeface="Microsoft JhengHei UI" panose="020B0604030504040204" pitchFamily="34" charset="-120"/>
            </a:rPr>
            <a:t> 的回應正確嗎</a:t>
          </a:r>
          <a:r>
            <a:rPr lang="en-US" altLang="zh-TW" sz="2400" kern="1200" dirty="0">
              <a:solidFill>
                <a:srgbClr val="FF0000"/>
              </a:solidFill>
              <a:latin typeface="Microsoft JhengHei UI" panose="020B0604030504040204" pitchFamily="34" charset="-120"/>
              <a:ea typeface="Microsoft JhengHei UI" panose="020B0604030504040204" pitchFamily="34" charset="-120"/>
            </a:rPr>
            <a:t>?</a:t>
          </a:r>
          <a:endParaRPr lang="zh-tw" sz="2400" kern="1200" dirty="0">
            <a:solidFill>
              <a:srgbClr val="FF0000"/>
            </a:solidFill>
            <a:latin typeface="Microsoft JhengHei UI" panose="020B0604030504040204" pitchFamily="34" charset="-120"/>
            <a:ea typeface="Microsoft JhengHei UI" panose="020B0604030504040204" pitchFamily="34" charset="-120"/>
          </a:endParaRPr>
        </a:p>
      </dsp:txBody>
      <dsp:txXfrm>
        <a:off x="4012359" y="1333454"/>
        <a:ext cx="3005230" cy="966878"/>
      </dsp:txXfrm>
    </dsp:sp>
    <dsp:sp modelId="{DF65791B-462E-4589-B98D-F60587330CA8}">
      <dsp:nvSpPr>
        <dsp:cNvPr id="0" name=""/>
        <dsp:cNvSpPr/>
      </dsp:nvSpPr>
      <dsp:spPr>
        <a:xfrm>
          <a:off x="3010616" y="2361961"/>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43840" rIns="0" bIns="0" numCol="1" spcCol="1270" rtlCol="0" anchor="t" anchorCtr="1">
          <a:noAutofit/>
        </a:bodyPr>
        <a:lstStyle/>
        <a:p>
          <a:pPr marL="0" lvl="0" indent="0" algn="ctr" defTabSz="1422400" rtl="0">
            <a:lnSpc>
              <a:spcPct val="90000"/>
            </a:lnSpc>
            <a:spcBef>
              <a:spcPct val="0"/>
            </a:spcBef>
            <a:spcAft>
              <a:spcPct val="35000"/>
            </a:spcAft>
            <a:buNone/>
          </a:pPr>
          <a:r>
            <a:rPr lang="zh-TW" altLang="en-US" sz="3200" kern="1200" dirty="0">
              <a:solidFill>
                <a:srgbClr val="7030A0"/>
              </a:solidFill>
              <a:latin typeface="Microsoft JhengHei UI" panose="020B0604030504040204" pitchFamily="34" charset="-120"/>
              <a:ea typeface="Microsoft JhengHei UI" panose="020B0604030504040204" pitchFamily="34" charset="-120"/>
            </a:rPr>
            <a:t>保留</a:t>
          </a:r>
          <a:endParaRPr lang="zh-tw" sz="3200" kern="1200" dirty="0">
            <a:solidFill>
              <a:srgbClr val="7030A0"/>
            </a:solidFill>
            <a:latin typeface="Microsoft JhengHei UI" panose="020B0604030504040204" pitchFamily="34" charset="-120"/>
            <a:ea typeface="Microsoft JhengHei UI" panose="020B0604030504040204" pitchFamily="34" charset="-120"/>
          </a:endParaRPr>
        </a:p>
      </dsp:txBody>
      <dsp:txXfrm>
        <a:off x="3010616" y="2361961"/>
        <a:ext cx="5008717" cy="1271825"/>
      </dsp:txXfrm>
    </dsp:sp>
    <dsp:sp modelId="{DBA410EB-5F61-4F46-92D9-C5B0AA59EE15}">
      <dsp:nvSpPr>
        <dsp:cNvPr id="0" name=""/>
        <dsp:cNvSpPr/>
      </dsp:nvSpPr>
      <dsp:spPr>
        <a:xfrm>
          <a:off x="5514974" y="1998582"/>
          <a:ext cx="0" cy="290702"/>
        </a:xfrm>
        <a:prstGeom prst="line">
          <a:avLst/>
        </a:prstGeom>
        <a:noFill/>
        <a:ln w="12700" cap="rnd" cmpd="sng" algn="ctr">
          <a:solidFill>
            <a:schemeClr val="accent1">
              <a:shade val="90000"/>
              <a:hueOff val="140199"/>
              <a:satOff val="2886"/>
              <a:lumOff val="12346"/>
              <a:alphaOff val="0"/>
            </a:schemeClr>
          </a:solidFill>
          <a:prstDash val="dash"/>
        </a:ln>
        <a:effectLst/>
      </dsp:spPr>
      <dsp:style>
        <a:lnRef idx="1">
          <a:scrgbClr r="0" g="0" b="0"/>
        </a:lnRef>
        <a:fillRef idx="0">
          <a:scrgbClr r="0" g="0" b="0"/>
        </a:fillRef>
        <a:effectRef idx="0">
          <a:scrgbClr r="0" g="0" b="0"/>
        </a:effectRef>
        <a:fontRef idx="minor"/>
      </dsp:style>
    </dsp:sp>
    <dsp:sp modelId="{E1220EDB-B75C-43A5-B862-97E4C09130A7}">
      <dsp:nvSpPr>
        <dsp:cNvPr id="0" name=""/>
        <dsp:cNvSpPr/>
      </dsp:nvSpPr>
      <dsp:spPr>
        <a:xfrm>
          <a:off x="5478637" y="2289285"/>
          <a:ext cx="72675" cy="72675"/>
        </a:xfrm>
        <a:prstGeom prst="ellipse">
          <a:avLst/>
        </a:prstGeom>
        <a:solidFill>
          <a:schemeClr val="accent1">
            <a:shade val="80000"/>
            <a:hueOff val="223096"/>
            <a:satOff val="-4529"/>
            <a:lumOff val="1533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6B79CB-1A41-4F5C-BF91-58D94BF93913}">
      <dsp:nvSpPr>
        <dsp:cNvPr id="0" name=""/>
        <dsp:cNvSpPr/>
      </dsp:nvSpPr>
      <dsp:spPr>
        <a:xfrm rot="5400000">
          <a:off x="8036766" y="314278"/>
          <a:ext cx="966878" cy="3005230"/>
        </a:xfrm>
        <a:prstGeom prst="round2SameRect">
          <a:avLst/>
        </a:prstGeom>
        <a:solidFill>
          <a:schemeClr val="accent1">
            <a:shade val="80000"/>
            <a:hueOff val="446191"/>
            <a:satOff val="-9058"/>
            <a:lumOff val="30677"/>
            <a:alphaOff val="0"/>
          </a:schemeClr>
        </a:solidFill>
        <a:ln w="22225" cap="rnd" cmpd="sng" algn="ctr">
          <a:solidFill>
            <a:schemeClr val="accent1">
              <a:shade val="80000"/>
              <a:hueOff val="446191"/>
              <a:satOff val="-9058"/>
              <a:lumOff val="306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rtlCol="0" anchor="ctr" anchorCtr="1">
          <a:noAutofit/>
        </a:bodyPr>
        <a:lstStyle/>
        <a:p>
          <a:pPr marL="0" lvl="0" indent="0" algn="ctr" defTabSz="1066800" rtl="0">
            <a:lnSpc>
              <a:spcPct val="90000"/>
            </a:lnSpc>
            <a:spcBef>
              <a:spcPct val="0"/>
            </a:spcBef>
            <a:spcAft>
              <a:spcPct val="35000"/>
            </a:spcAft>
            <a:buNone/>
          </a:pPr>
          <a:r>
            <a:rPr lang="zh-TW" altLang="en-US"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rPr>
            <a:t>檢驗</a:t>
          </a:r>
          <a:r>
            <a:rPr lang="en-US" altLang="zh-TW"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rPr>
            <a:t>AI</a:t>
          </a:r>
          <a:r>
            <a:rPr lang="zh-TW" altLang="en-US"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rPr>
            <a:t>說的話</a:t>
          </a:r>
          <a:endParaRPr lang="zh-tw"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endParaRPr>
        </a:p>
      </dsp:txBody>
      <dsp:txXfrm rot="-5400000">
        <a:off x="7017591" y="1380653"/>
        <a:ext cx="2958031" cy="872480"/>
      </dsp:txXfrm>
    </dsp:sp>
    <dsp:sp modelId="{B4723E2A-4FF1-452A-BD25-8EC364F15A6F}">
      <dsp:nvSpPr>
        <dsp:cNvPr id="0" name=""/>
        <dsp:cNvSpPr/>
      </dsp:nvSpPr>
      <dsp:spPr>
        <a:xfrm>
          <a:off x="6015846"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243840" numCol="1" spcCol="1270" rtlCol="0" anchor="b" anchorCtr="1">
          <a:noAutofit/>
        </a:bodyPr>
        <a:lstStyle/>
        <a:p>
          <a:pPr marL="0" lvl="0" indent="0" algn="ctr" defTabSz="1422400" rtl="0">
            <a:lnSpc>
              <a:spcPct val="90000"/>
            </a:lnSpc>
            <a:spcBef>
              <a:spcPct val="0"/>
            </a:spcBef>
            <a:spcAft>
              <a:spcPct val="35000"/>
            </a:spcAft>
            <a:buNone/>
          </a:pPr>
          <a:r>
            <a:rPr lang="zh-TW" altLang="en-US" sz="3200" kern="1200" dirty="0">
              <a:solidFill>
                <a:srgbClr val="7030A0"/>
              </a:solidFill>
              <a:latin typeface="Microsoft JhengHei UI" panose="020B0604030504040204" pitchFamily="34" charset="-120"/>
              <a:ea typeface="Microsoft JhengHei UI" panose="020B0604030504040204" pitchFamily="34" charset="-120"/>
            </a:rPr>
            <a:t>積極面對</a:t>
          </a:r>
          <a:endParaRPr lang="zh-tw" sz="3200" kern="1200" dirty="0">
            <a:solidFill>
              <a:srgbClr val="7030A0"/>
            </a:solidFill>
            <a:latin typeface="Microsoft JhengHei UI" panose="020B0604030504040204" pitchFamily="34" charset="-120"/>
            <a:ea typeface="Microsoft JhengHei UI" panose="020B0604030504040204" pitchFamily="34" charset="-120"/>
          </a:endParaRPr>
        </a:p>
      </dsp:txBody>
      <dsp:txXfrm>
        <a:off x="6015846" y="0"/>
        <a:ext cx="5008717" cy="1271825"/>
      </dsp:txXfrm>
    </dsp:sp>
    <dsp:sp modelId="{440E9361-37D2-4157-AF38-7B49AD23708B}">
      <dsp:nvSpPr>
        <dsp:cNvPr id="0" name=""/>
        <dsp:cNvSpPr/>
      </dsp:nvSpPr>
      <dsp:spPr>
        <a:xfrm>
          <a:off x="8520205" y="1344501"/>
          <a:ext cx="0" cy="290702"/>
        </a:xfrm>
        <a:prstGeom prst="line">
          <a:avLst/>
        </a:prstGeom>
        <a:noFill/>
        <a:ln w="12700" cap="rnd" cmpd="sng" algn="ctr">
          <a:solidFill>
            <a:schemeClr val="accent1">
              <a:shade val="90000"/>
              <a:hueOff val="186931"/>
              <a:satOff val="3848"/>
              <a:lumOff val="16461"/>
              <a:alphaOff val="0"/>
            </a:schemeClr>
          </a:solidFill>
          <a:prstDash val="dash"/>
        </a:ln>
        <a:effectLst/>
      </dsp:spPr>
      <dsp:style>
        <a:lnRef idx="1">
          <a:scrgbClr r="0" g="0" b="0"/>
        </a:lnRef>
        <a:fillRef idx="0">
          <a:scrgbClr r="0" g="0" b="0"/>
        </a:fillRef>
        <a:effectRef idx="0">
          <a:scrgbClr r="0" g="0" b="0"/>
        </a:effectRef>
        <a:fontRef idx="minor"/>
      </dsp:style>
    </dsp:sp>
    <dsp:sp modelId="{C45E7B63-1C71-483E-A3A8-705CE86D4D8E}">
      <dsp:nvSpPr>
        <dsp:cNvPr id="0" name=""/>
        <dsp:cNvSpPr/>
      </dsp:nvSpPr>
      <dsp:spPr>
        <a:xfrm>
          <a:off x="8483867" y="1271825"/>
          <a:ext cx="72675" cy="72675"/>
        </a:xfrm>
        <a:prstGeom prst="ellipse">
          <a:avLst/>
        </a:prstGeom>
        <a:solidFill>
          <a:schemeClr val="accent1">
            <a:shade val="80000"/>
            <a:hueOff val="446191"/>
            <a:satOff val="-9058"/>
            <a:lumOff val="306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381E7-0584-46DD-8108-E9BF4F2B5005}">
      <dsp:nvSpPr>
        <dsp:cNvPr id="0" name=""/>
        <dsp:cNvSpPr/>
      </dsp:nvSpPr>
      <dsp:spPr>
        <a:xfrm rot="16200000">
          <a:off x="1949348" y="991612"/>
          <a:ext cx="1150604" cy="3005230"/>
        </a:xfrm>
        <a:prstGeom prst="round2SameRect">
          <a:avLst/>
        </a:prstGeom>
        <a:solidFill>
          <a:schemeClr val="accent1">
            <a:shade val="80000"/>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rtlCol="0" anchor="ctr" anchorCtr="1">
          <a:noAutofit/>
        </a:bodyPr>
        <a:lstStyle/>
        <a:p>
          <a:pPr marL="0" lvl="0" indent="0" algn="ctr" defTabSz="1066800" rtl="0">
            <a:lnSpc>
              <a:spcPct val="90000"/>
            </a:lnSpc>
            <a:spcBef>
              <a:spcPct val="0"/>
            </a:spcBef>
            <a:spcAft>
              <a:spcPct val="35000"/>
            </a:spcAft>
            <a:buNone/>
          </a:pPr>
          <a:r>
            <a:rPr lang="en-US" altLang="zh-TW" sz="2400" kern="1200" dirty="0">
              <a:latin typeface="Microsoft JhengHei UI" panose="020B0604030504040204" pitchFamily="34" charset="-120"/>
              <a:ea typeface="Microsoft JhengHei UI" panose="020B0604030504040204" pitchFamily="34" charset="-120"/>
            </a:rPr>
            <a:t>File Structure</a:t>
          </a:r>
          <a:endParaRPr lang="zh-tw" sz="2400" kern="1200" dirty="0">
            <a:latin typeface="Microsoft JhengHei UI" panose="020B0604030504040204" pitchFamily="34" charset="-120"/>
            <a:ea typeface="Microsoft JhengHei UI" panose="020B0604030504040204" pitchFamily="34" charset="-120"/>
          </a:endParaRPr>
        </a:p>
      </dsp:txBody>
      <dsp:txXfrm rot="5400000">
        <a:off x="1078203" y="1975093"/>
        <a:ext cx="2949062" cy="1038268"/>
      </dsp:txXfrm>
    </dsp:sp>
    <dsp:sp modelId="{5A1B764B-0DC5-47CD-BDEA-9E67799496EC}">
      <dsp:nvSpPr>
        <dsp:cNvPr id="0" name=""/>
        <dsp:cNvSpPr/>
      </dsp:nvSpPr>
      <dsp:spPr>
        <a:xfrm>
          <a:off x="5385" y="0"/>
          <a:ext cx="5008717" cy="15134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274320" numCol="1" spcCol="1270" rtlCol="0" anchor="b" anchorCtr="1">
          <a:noAutofit/>
        </a:bodyPr>
        <a:lstStyle/>
        <a:p>
          <a:pPr marL="0" lvl="0" indent="0" algn="ctr" defTabSz="1600200" rtl="0">
            <a:lnSpc>
              <a:spcPct val="90000"/>
            </a:lnSpc>
            <a:spcBef>
              <a:spcPct val="0"/>
            </a:spcBef>
            <a:spcAft>
              <a:spcPct val="35000"/>
            </a:spcAft>
            <a:buNone/>
          </a:pPr>
          <a:r>
            <a:rPr lang="zh-TW" altLang="en-US" sz="3600" kern="1200" dirty="0">
              <a:solidFill>
                <a:srgbClr val="7030A0"/>
              </a:solidFill>
              <a:latin typeface="Microsoft JhengHei UI" panose="020B0604030504040204" pitchFamily="34" charset="-120"/>
              <a:ea typeface="Microsoft JhengHei UI" panose="020B0604030504040204" pitchFamily="34" charset="-120"/>
            </a:rPr>
            <a:t>溝通橋梁</a:t>
          </a:r>
          <a:endParaRPr lang="zh-tw" sz="3600" kern="1200" dirty="0">
            <a:solidFill>
              <a:srgbClr val="7030A0"/>
            </a:solidFill>
            <a:latin typeface="Microsoft JhengHei UI" panose="020B0604030504040204" pitchFamily="34" charset="-120"/>
            <a:ea typeface="Microsoft JhengHei UI" panose="020B0604030504040204" pitchFamily="34" charset="-120"/>
          </a:endParaRPr>
        </a:p>
      </dsp:txBody>
      <dsp:txXfrm>
        <a:off x="5385" y="0"/>
        <a:ext cx="5008717" cy="1513498"/>
      </dsp:txXfrm>
    </dsp:sp>
    <dsp:sp modelId="{122B38A3-0442-4747-820C-1F37877E2B0E}">
      <dsp:nvSpPr>
        <dsp:cNvPr id="0" name=""/>
        <dsp:cNvSpPr/>
      </dsp:nvSpPr>
      <dsp:spPr>
        <a:xfrm>
          <a:off x="2509744" y="1599983"/>
          <a:ext cx="0" cy="345942"/>
        </a:xfrm>
        <a:prstGeom prst="line">
          <a:avLst/>
        </a:prstGeom>
        <a:noFill/>
        <a:ln w="12700" cap="rnd" cmpd="sng" algn="ctr">
          <a:solidFill>
            <a:schemeClr val="accent1">
              <a:shade val="90000"/>
              <a:hueOff val="93466"/>
              <a:satOff val="1924"/>
              <a:lumOff val="8231"/>
              <a:alphaOff val="0"/>
            </a:schemeClr>
          </a:solidFill>
          <a:prstDash val="dash"/>
        </a:ln>
        <a:effectLst/>
      </dsp:spPr>
      <dsp:style>
        <a:lnRef idx="1">
          <a:scrgbClr r="0" g="0" b="0"/>
        </a:lnRef>
        <a:fillRef idx="0">
          <a:scrgbClr r="0" g="0" b="0"/>
        </a:fillRef>
        <a:effectRef idx="0">
          <a:scrgbClr r="0" g="0" b="0"/>
        </a:effectRef>
        <a:fontRef idx="minor"/>
      </dsp:style>
    </dsp:sp>
    <dsp:sp modelId="{A73181F6-69BB-4A47-8277-4671A45AC8C8}">
      <dsp:nvSpPr>
        <dsp:cNvPr id="0" name=""/>
        <dsp:cNvSpPr/>
      </dsp:nvSpPr>
      <dsp:spPr>
        <a:xfrm>
          <a:off x="2466501" y="1513498"/>
          <a:ext cx="86485" cy="86485"/>
        </a:xfrm>
        <a:prstGeom prst="ellips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804A27-188E-4A17-8FFE-97BCCA0597B8}">
      <dsp:nvSpPr>
        <dsp:cNvPr id="0" name=""/>
        <dsp:cNvSpPr/>
      </dsp:nvSpPr>
      <dsp:spPr>
        <a:xfrm>
          <a:off x="4027265" y="1918927"/>
          <a:ext cx="3005230" cy="1150604"/>
        </a:xfrm>
        <a:prstGeom prst="rect">
          <a:avLst/>
        </a:prstGeom>
        <a:solidFill>
          <a:schemeClr val="accent1">
            <a:shade val="80000"/>
            <a:hueOff val="223096"/>
            <a:satOff val="-4529"/>
            <a:lumOff val="15339"/>
            <a:alphaOff val="0"/>
          </a:schemeClr>
        </a:solidFill>
        <a:ln w="22225" cap="rnd" cmpd="sng" algn="ctr">
          <a:solidFill>
            <a:schemeClr val="accent1">
              <a:shade val="80000"/>
              <a:hueOff val="223096"/>
              <a:satOff val="-4529"/>
              <a:lumOff val="1533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rtlCol="0" anchor="ctr" anchorCtr="1">
          <a:noAutofit/>
        </a:bodyPr>
        <a:lstStyle/>
        <a:p>
          <a:pPr marL="0" lvl="0" indent="0" algn="ctr" defTabSz="1066800" rtl="0">
            <a:lnSpc>
              <a:spcPct val="90000"/>
            </a:lnSpc>
            <a:spcBef>
              <a:spcPct val="0"/>
            </a:spcBef>
            <a:spcAft>
              <a:spcPct val="35000"/>
            </a:spcAft>
            <a:buNone/>
          </a:pPr>
          <a:r>
            <a:rPr lang="en-US" altLang="zh-TW" sz="2400" kern="1200" dirty="0" err="1">
              <a:solidFill>
                <a:srgbClr val="FF0000"/>
              </a:solidFill>
              <a:latin typeface="Microsoft JhengHei UI" panose="020B0604030504040204" pitchFamily="34" charset="-120"/>
              <a:ea typeface="Microsoft JhengHei UI" panose="020B0604030504040204" pitchFamily="34" charset="-120"/>
            </a:rPr>
            <a:t>Cmake</a:t>
          </a:r>
          <a:endParaRPr lang="zh-tw" sz="2400" kern="1200" dirty="0">
            <a:solidFill>
              <a:srgbClr val="FF0000"/>
            </a:solidFill>
            <a:latin typeface="Microsoft JhengHei UI" panose="020B0604030504040204" pitchFamily="34" charset="-120"/>
            <a:ea typeface="Microsoft JhengHei UI" panose="020B0604030504040204" pitchFamily="34" charset="-120"/>
          </a:endParaRPr>
        </a:p>
      </dsp:txBody>
      <dsp:txXfrm>
        <a:off x="4027265" y="1918927"/>
        <a:ext cx="3005230" cy="1150604"/>
      </dsp:txXfrm>
    </dsp:sp>
    <dsp:sp modelId="{DF65791B-462E-4589-B98D-F60587330CA8}">
      <dsp:nvSpPr>
        <dsp:cNvPr id="0" name=""/>
        <dsp:cNvSpPr/>
      </dsp:nvSpPr>
      <dsp:spPr>
        <a:xfrm>
          <a:off x="4056862" y="0"/>
          <a:ext cx="3048756" cy="18231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43840" rIns="0" bIns="0" numCol="1" spcCol="1270" rtlCol="0" anchor="t" anchorCtr="1">
          <a:noAutofit/>
        </a:bodyPr>
        <a:lstStyle/>
        <a:p>
          <a:pPr marL="0" lvl="0" indent="0" algn="ctr" defTabSz="1422400" rtl="0">
            <a:lnSpc>
              <a:spcPct val="90000"/>
            </a:lnSpc>
            <a:spcBef>
              <a:spcPct val="0"/>
            </a:spcBef>
            <a:spcAft>
              <a:spcPct val="35000"/>
            </a:spcAft>
            <a:buNone/>
          </a:pPr>
          <a:r>
            <a:rPr lang="zh-TW" altLang="en-US" sz="3200" kern="1200" dirty="0">
              <a:solidFill>
                <a:srgbClr val="7030A0"/>
              </a:solidFill>
              <a:latin typeface="Microsoft JhengHei UI" panose="020B0604030504040204" pitchFamily="34" charset="-120"/>
              <a:ea typeface="Microsoft JhengHei UI" panose="020B0604030504040204" pitchFamily="34" charset="-120"/>
            </a:rPr>
            <a:t>專案建置機</a:t>
          </a:r>
          <a:endParaRPr lang="en-US" altLang="zh-TW" sz="3200" kern="1200" dirty="0">
            <a:solidFill>
              <a:srgbClr val="7030A0"/>
            </a:solidFill>
            <a:latin typeface="Microsoft JhengHei UI" panose="020B0604030504040204" pitchFamily="34" charset="-120"/>
            <a:ea typeface="Microsoft JhengHei UI" panose="020B0604030504040204" pitchFamily="34" charset="-120"/>
          </a:endParaRPr>
        </a:p>
        <a:p>
          <a:pPr marL="0" lvl="0" indent="0" algn="ctr" defTabSz="1422400" rtl="0">
            <a:lnSpc>
              <a:spcPct val="90000"/>
            </a:lnSpc>
            <a:spcBef>
              <a:spcPct val="0"/>
            </a:spcBef>
            <a:spcAft>
              <a:spcPct val="35000"/>
            </a:spcAft>
            <a:buNone/>
          </a:pPr>
          <a:r>
            <a:rPr lang="en-US" altLang="zh-TW" sz="3200" kern="1200" dirty="0">
              <a:solidFill>
                <a:srgbClr val="7030A0"/>
              </a:solidFill>
              <a:latin typeface="Microsoft JhengHei UI" panose="020B0604030504040204" pitchFamily="34" charset="-120"/>
              <a:ea typeface="Microsoft JhengHei UI" panose="020B0604030504040204" pitchFamily="34" charset="-120"/>
            </a:rPr>
            <a:t>+AI</a:t>
          </a:r>
          <a:r>
            <a:rPr lang="zh-TW" altLang="en-US" sz="3200" kern="1200" dirty="0">
              <a:solidFill>
                <a:srgbClr val="7030A0"/>
              </a:solidFill>
              <a:latin typeface="Microsoft JhengHei UI" panose="020B0604030504040204" pitchFamily="34" charset="-120"/>
              <a:ea typeface="Microsoft JhengHei UI" panose="020B0604030504040204" pitchFamily="34" charset="-120"/>
            </a:rPr>
            <a:t>除錯</a:t>
          </a:r>
          <a:endParaRPr lang="en-US" altLang="zh-TW" sz="3200" kern="1200" dirty="0">
            <a:solidFill>
              <a:srgbClr val="7030A0"/>
            </a:solidFill>
            <a:latin typeface="Microsoft JhengHei UI" panose="020B0604030504040204" pitchFamily="34" charset="-120"/>
            <a:ea typeface="Microsoft JhengHei UI" panose="020B0604030504040204" pitchFamily="34" charset="-120"/>
          </a:endParaRPr>
        </a:p>
      </dsp:txBody>
      <dsp:txXfrm>
        <a:off x="4056862" y="0"/>
        <a:ext cx="3048756" cy="1823174"/>
      </dsp:txXfrm>
    </dsp:sp>
    <dsp:sp modelId="{DBA410EB-5F61-4F46-92D9-C5B0AA59EE15}">
      <dsp:nvSpPr>
        <dsp:cNvPr id="0" name=""/>
        <dsp:cNvSpPr/>
      </dsp:nvSpPr>
      <dsp:spPr>
        <a:xfrm>
          <a:off x="5514974" y="2300934"/>
          <a:ext cx="0" cy="345942"/>
        </a:xfrm>
        <a:prstGeom prst="line">
          <a:avLst/>
        </a:prstGeom>
        <a:noFill/>
        <a:ln w="12700" cap="rnd" cmpd="sng" algn="ctr">
          <a:solidFill>
            <a:schemeClr val="accent1">
              <a:shade val="90000"/>
              <a:hueOff val="140199"/>
              <a:satOff val="2886"/>
              <a:lumOff val="12346"/>
              <a:alphaOff val="0"/>
            </a:schemeClr>
          </a:solidFill>
          <a:prstDash val="dash"/>
        </a:ln>
        <a:effectLst/>
      </dsp:spPr>
      <dsp:style>
        <a:lnRef idx="1">
          <a:scrgbClr r="0" g="0" b="0"/>
        </a:lnRef>
        <a:fillRef idx="0">
          <a:scrgbClr r="0" g="0" b="0"/>
        </a:fillRef>
        <a:effectRef idx="0">
          <a:scrgbClr r="0" g="0" b="0"/>
        </a:effectRef>
        <a:fontRef idx="minor"/>
      </dsp:style>
    </dsp:sp>
    <dsp:sp modelId="{E1220EDB-B75C-43A5-B862-97E4C09130A7}">
      <dsp:nvSpPr>
        <dsp:cNvPr id="0" name=""/>
        <dsp:cNvSpPr/>
      </dsp:nvSpPr>
      <dsp:spPr>
        <a:xfrm>
          <a:off x="5471732" y="2646877"/>
          <a:ext cx="86485" cy="86485"/>
        </a:xfrm>
        <a:prstGeom prst="ellipse">
          <a:avLst/>
        </a:prstGeom>
        <a:solidFill>
          <a:schemeClr val="accent1">
            <a:shade val="80000"/>
            <a:hueOff val="223096"/>
            <a:satOff val="-4529"/>
            <a:lumOff val="1533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6B79CB-1A41-4F5C-BF91-58D94BF93913}">
      <dsp:nvSpPr>
        <dsp:cNvPr id="0" name=""/>
        <dsp:cNvSpPr/>
      </dsp:nvSpPr>
      <dsp:spPr>
        <a:xfrm rot="5400000">
          <a:off x="7959809" y="991612"/>
          <a:ext cx="1150604" cy="3005230"/>
        </a:xfrm>
        <a:prstGeom prst="round2SameRect">
          <a:avLst/>
        </a:prstGeom>
        <a:solidFill>
          <a:schemeClr val="accent1">
            <a:shade val="80000"/>
            <a:hueOff val="446191"/>
            <a:satOff val="-9058"/>
            <a:lumOff val="30677"/>
            <a:alphaOff val="0"/>
          </a:schemeClr>
        </a:solidFill>
        <a:ln w="22225" cap="rnd" cmpd="sng" algn="ctr">
          <a:solidFill>
            <a:schemeClr val="accent1">
              <a:shade val="80000"/>
              <a:hueOff val="446191"/>
              <a:satOff val="-9058"/>
              <a:lumOff val="306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rtlCol="0" anchor="ctr" anchorCtr="1">
          <a:noAutofit/>
        </a:bodyPr>
        <a:lstStyle/>
        <a:p>
          <a:pPr marL="0" lvl="0" indent="0" algn="ctr" defTabSz="1066800" rtl="0">
            <a:lnSpc>
              <a:spcPct val="90000"/>
            </a:lnSpc>
            <a:spcBef>
              <a:spcPct val="0"/>
            </a:spcBef>
            <a:spcAft>
              <a:spcPct val="35000"/>
            </a:spcAft>
            <a:buNone/>
          </a:pPr>
          <a:r>
            <a:rPr lang="en-US" altLang="zh-TW"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rPr>
            <a:t>Multi-language compilers</a:t>
          </a:r>
          <a:endParaRPr lang="zh-tw"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endParaRPr>
        </a:p>
      </dsp:txBody>
      <dsp:txXfrm rot="-5400000">
        <a:off x="7032496" y="1975093"/>
        <a:ext cx="2949062" cy="1038268"/>
      </dsp:txXfrm>
    </dsp:sp>
    <dsp:sp modelId="{B4723E2A-4FF1-452A-BD25-8EC364F15A6F}">
      <dsp:nvSpPr>
        <dsp:cNvPr id="0" name=""/>
        <dsp:cNvSpPr/>
      </dsp:nvSpPr>
      <dsp:spPr>
        <a:xfrm>
          <a:off x="6015846" y="0"/>
          <a:ext cx="5008717" cy="15134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243840" numCol="1" spcCol="1270" rtlCol="0" anchor="b" anchorCtr="1">
          <a:noAutofit/>
        </a:bodyPr>
        <a:lstStyle/>
        <a:p>
          <a:pPr marL="0" lvl="0" indent="0" algn="ctr" defTabSz="1422400" rtl="0">
            <a:lnSpc>
              <a:spcPct val="90000"/>
            </a:lnSpc>
            <a:spcBef>
              <a:spcPct val="0"/>
            </a:spcBef>
            <a:spcAft>
              <a:spcPct val="35000"/>
            </a:spcAft>
            <a:buNone/>
          </a:pPr>
          <a:r>
            <a:rPr lang="zh-TW" altLang="en-US" sz="3200" kern="1200" dirty="0">
              <a:solidFill>
                <a:srgbClr val="7030A0"/>
              </a:solidFill>
              <a:latin typeface="Microsoft JhengHei UI" panose="020B0604030504040204" pitchFamily="34" charset="-120"/>
              <a:ea typeface="Microsoft JhengHei UI" panose="020B0604030504040204" pitchFamily="34" charset="-120"/>
            </a:rPr>
            <a:t>編譯</a:t>
          </a:r>
          <a:r>
            <a:rPr lang="en-US" altLang="zh-TW" sz="3200" kern="1200" dirty="0">
              <a:solidFill>
                <a:srgbClr val="7030A0"/>
              </a:solidFill>
              <a:latin typeface="Microsoft JhengHei UI" panose="020B0604030504040204" pitchFamily="34" charset="-120"/>
              <a:ea typeface="Microsoft JhengHei UI" panose="020B0604030504040204" pitchFamily="34" charset="-120"/>
            </a:rPr>
            <a:t>+AI</a:t>
          </a:r>
          <a:r>
            <a:rPr lang="zh-TW" altLang="en-US" sz="3200" kern="1200" dirty="0">
              <a:solidFill>
                <a:srgbClr val="7030A0"/>
              </a:solidFill>
              <a:latin typeface="Microsoft JhengHei UI" panose="020B0604030504040204" pitchFamily="34" charset="-120"/>
              <a:ea typeface="Microsoft JhengHei UI" panose="020B0604030504040204" pitchFamily="34" charset="-120"/>
            </a:rPr>
            <a:t>除錯</a:t>
          </a:r>
          <a:endParaRPr lang="zh-tw" sz="3200" kern="1200" dirty="0">
            <a:solidFill>
              <a:srgbClr val="7030A0"/>
            </a:solidFill>
            <a:latin typeface="Microsoft JhengHei UI" panose="020B0604030504040204" pitchFamily="34" charset="-120"/>
            <a:ea typeface="Microsoft JhengHei UI" panose="020B0604030504040204" pitchFamily="34" charset="-120"/>
          </a:endParaRPr>
        </a:p>
      </dsp:txBody>
      <dsp:txXfrm>
        <a:off x="6015846" y="0"/>
        <a:ext cx="5008717" cy="1513498"/>
      </dsp:txXfrm>
    </dsp:sp>
    <dsp:sp modelId="{440E9361-37D2-4157-AF38-7B49AD23708B}">
      <dsp:nvSpPr>
        <dsp:cNvPr id="0" name=""/>
        <dsp:cNvSpPr/>
      </dsp:nvSpPr>
      <dsp:spPr>
        <a:xfrm>
          <a:off x="8520205" y="1599983"/>
          <a:ext cx="0" cy="345942"/>
        </a:xfrm>
        <a:prstGeom prst="line">
          <a:avLst/>
        </a:prstGeom>
        <a:noFill/>
        <a:ln w="12700" cap="rnd" cmpd="sng" algn="ctr">
          <a:solidFill>
            <a:schemeClr val="accent1">
              <a:shade val="90000"/>
              <a:hueOff val="186931"/>
              <a:satOff val="3848"/>
              <a:lumOff val="16461"/>
              <a:alphaOff val="0"/>
            </a:schemeClr>
          </a:solidFill>
          <a:prstDash val="dash"/>
        </a:ln>
        <a:effectLst/>
      </dsp:spPr>
      <dsp:style>
        <a:lnRef idx="1">
          <a:scrgbClr r="0" g="0" b="0"/>
        </a:lnRef>
        <a:fillRef idx="0">
          <a:scrgbClr r="0" g="0" b="0"/>
        </a:fillRef>
        <a:effectRef idx="0">
          <a:scrgbClr r="0" g="0" b="0"/>
        </a:effectRef>
        <a:fontRef idx="minor"/>
      </dsp:style>
    </dsp:sp>
    <dsp:sp modelId="{C45E7B63-1C71-483E-A3A8-705CE86D4D8E}">
      <dsp:nvSpPr>
        <dsp:cNvPr id="0" name=""/>
        <dsp:cNvSpPr/>
      </dsp:nvSpPr>
      <dsp:spPr>
        <a:xfrm>
          <a:off x="8476962" y="1513498"/>
          <a:ext cx="86485" cy="86485"/>
        </a:xfrm>
        <a:prstGeom prst="ellipse">
          <a:avLst/>
        </a:prstGeom>
        <a:solidFill>
          <a:schemeClr val="accent1">
            <a:shade val="80000"/>
            <a:hueOff val="446191"/>
            <a:satOff val="-9058"/>
            <a:lumOff val="306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D01DB87B-76D5-443C-BF74-212C2493D552}" type="datetime1">
              <a:rPr lang="zh-TW" altLang="en-US" smtClean="0"/>
              <a:t>2025/10/20</a:t>
            </a:fld>
            <a:endParaRPr lang="en-US" dirty="0"/>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投影片編號預留位置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75D426-A9DD-4244-A2CE-1FB6623742C7}" type="slidenum">
              <a:rPr lang="en-US" smtClean="0"/>
              <a:t>‹#›</a:t>
            </a:fld>
            <a:endParaRPr lang="en-US"/>
          </a:p>
        </p:txBody>
      </p:sp>
    </p:spTree>
    <p:extLst>
      <p:ext uri="{BB962C8B-B14F-4D97-AF65-F5344CB8AC3E}">
        <p14:creationId xmlns:p14="http://schemas.microsoft.com/office/powerpoint/2010/main" val="882484457"/>
      </p:ext>
    </p:extLst>
  </p:cSld>
  <p:clrMap bg1="lt1" tx1="dk1" bg2="lt2" tx2="dk2" accent1="accent1" accent2="accent2" accent3="accent3" accent4="accent4" accent5="accent5" accent6="accent6" hlink="hlink" folHlink="folHlink"/>
  <p:hf hdr="0" ftr="0"/>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AF67D5F-147F-4337-9446-366E8ECA0CD3}" type="datetime1">
              <a:rPr lang="zh-TW" altLang="en-US" smtClean="0"/>
              <a:t>2025/10/20</a:t>
            </a:fld>
            <a:endParaRPr 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t>按一下以編輯母片文字樣式</a:t>
            </a:r>
            <a:endParaRPr lang="en-US"/>
          </a:p>
          <a:p>
            <a:pPr lvl="1" rtl="0"/>
            <a:r>
              <a:rPr lang="zh-tw"/>
              <a:t>第二層</a:t>
            </a:r>
          </a:p>
          <a:p>
            <a:pPr lvl="2" rtl="0"/>
            <a:r>
              <a:rPr lang="zh-tw"/>
              <a:t>第三層</a:t>
            </a:r>
          </a:p>
          <a:p>
            <a:pPr lvl="3" rtl="0"/>
            <a:r>
              <a:rPr lang="zh-tw"/>
              <a:t>第四層</a:t>
            </a:r>
          </a:p>
          <a:p>
            <a:pPr lvl="4" rtl="0"/>
            <a:r>
              <a:rPr lang="zh-tw"/>
              <a:t>第五層</a:t>
            </a:r>
            <a:endParaRPr lang="en-US"/>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B41D33-19C8-4450-B3C5-BE83E9C8F0BC}" type="slidenum">
              <a:rPr lang="en-US" smtClean="0"/>
              <a:t>‹#›</a:t>
            </a:fld>
            <a:endParaRPr lang="en-US"/>
          </a:p>
        </p:txBody>
      </p:sp>
    </p:spTree>
    <p:extLst>
      <p:ext uri="{BB962C8B-B14F-4D97-AF65-F5344CB8AC3E}">
        <p14:creationId xmlns:p14="http://schemas.microsoft.com/office/powerpoint/2010/main" val="357145525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7" name="矩形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標題 1"/>
          <p:cNvSpPr>
            <a:spLocks noGrp="1"/>
          </p:cNvSpPr>
          <p:nvPr>
            <p:ph type="ctrTitle"/>
          </p:nvPr>
        </p:nvSpPr>
        <p:spPr>
          <a:xfrm>
            <a:off x="581191" y="1020431"/>
            <a:ext cx="10993549" cy="1475013"/>
          </a:xfrm>
          <a:effectLst/>
        </p:spPr>
        <p:txBody>
          <a:bodyPr rtlCol="0" anchor="b">
            <a:normAutofit/>
          </a:bodyPr>
          <a:lstStyle>
            <a:lvl1pPr>
              <a:defRPr sz="3600">
                <a:solidFill>
                  <a:schemeClr val="tx1">
                    <a:lumMod val="75000"/>
                    <a:lumOff val="25000"/>
                  </a:schemeClr>
                </a:solidFill>
              </a:defRPr>
            </a:lvl1pPr>
          </a:lstStyle>
          <a:p>
            <a:pPr rtl="0"/>
            <a:r>
              <a:rPr lang="zh-TW" altLang="en-US"/>
              <a:t>按一下以編輯母片標題樣式</a:t>
            </a:r>
            <a:endParaRPr lang="en-US" dirty="0"/>
          </a:p>
        </p:txBody>
      </p:sp>
      <p:sp>
        <p:nvSpPr>
          <p:cNvPr id="3" name="副標題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TW" altLang="en-US"/>
              <a:t>按一下以編輯母片子標題樣式</a:t>
            </a:r>
            <a:endParaRPr lang="en-US" dirty="0"/>
          </a:p>
        </p:txBody>
      </p:sp>
      <p:sp>
        <p:nvSpPr>
          <p:cNvPr id="8" name="日期版面配置區 7">
            <a:extLst>
              <a:ext uri="{FF2B5EF4-FFF2-40B4-BE49-F238E27FC236}">
                <a16:creationId xmlns:a16="http://schemas.microsoft.com/office/drawing/2014/main" id="{7FA0ACE7-29A8-47D3-A7D9-257B711D8023}"/>
              </a:ext>
            </a:extLst>
          </p:cNvPr>
          <p:cNvSpPr>
            <a:spLocks noGrp="1"/>
          </p:cNvSpPr>
          <p:nvPr>
            <p:ph type="dt" sz="half" idx="10"/>
          </p:nvPr>
        </p:nvSpPr>
        <p:spPr/>
        <p:txBody>
          <a:bodyPr rtlCol="0"/>
          <a:lstStyle/>
          <a:p>
            <a:pPr rtl="0"/>
            <a:fld id="{DF404043-DD7E-40CF-8DE6-3F59F886B0F9}" type="datetime1">
              <a:rPr lang="zh-TW" altLang="en-US" smtClean="0"/>
              <a:t>2025/10/20</a:t>
            </a:fld>
            <a:endParaRPr lang="en-US" dirty="0"/>
          </a:p>
        </p:txBody>
      </p:sp>
      <p:sp>
        <p:nvSpPr>
          <p:cNvPr id="9" name="頁尾版面配置區 8">
            <a:extLst>
              <a:ext uri="{FF2B5EF4-FFF2-40B4-BE49-F238E27FC236}">
                <a16:creationId xmlns:a16="http://schemas.microsoft.com/office/drawing/2014/main" id="{DEC604B9-52E9-4810-8359-47206518D038}"/>
              </a:ext>
            </a:extLst>
          </p:cNvPr>
          <p:cNvSpPr>
            <a:spLocks noGrp="1"/>
          </p:cNvSpPr>
          <p:nvPr>
            <p:ph type="ftr" sz="quarter" idx="11"/>
          </p:nvPr>
        </p:nvSpPr>
        <p:spPr/>
        <p:txBody>
          <a:bodyPr rtlCol="0"/>
          <a:lstStyle/>
          <a:p>
            <a:pPr rtl="0"/>
            <a:endParaRPr lang="en-US" dirty="0"/>
          </a:p>
        </p:txBody>
      </p:sp>
      <p:sp>
        <p:nvSpPr>
          <p:cNvPr id="10" name="投影片編號預留位置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9" name="標題 1"/>
          <p:cNvSpPr>
            <a:spLocks noGrp="1"/>
          </p:cNvSpPr>
          <p:nvPr>
            <p:ph type="title"/>
          </p:nvPr>
        </p:nvSpPr>
        <p:spPr>
          <a:xfrm>
            <a:off x="581192" y="702156"/>
            <a:ext cx="11029616" cy="1013800"/>
          </a:xfrm>
        </p:spPr>
        <p:txBody>
          <a:bodyPr rtlCol="0"/>
          <a:lstStyle/>
          <a:p>
            <a:pPr rtl="0"/>
            <a:r>
              <a:rPr lang="zh-TW" altLang="en-US"/>
              <a:t>按一下以編輯母片標題樣式</a:t>
            </a:r>
            <a:endParaRPr lang="en-US" dirty="0"/>
          </a:p>
        </p:txBody>
      </p:sp>
      <p:sp>
        <p:nvSpPr>
          <p:cNvPr id="3" name="直排文字預留位置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日期版面配置區 3"/>
          <p:cNvSpPr>
            <a:spLocks noGrp="1"/>
          </p:cNvSpPr>
          <p:nvPr>
            <p:ph type="dt" sz="half" idx="10"/>
          </p:nvPr>
        </p:nvSpPr>
        <p:spPr/>
        <p:txBody>
          <a:bodyPr rtlCol="0"/>
          <a:lstStyle/>
          <a:p>
            <a:pPr rtl="0"/>
            <a:fld id="{1C16178D-7688-4D69-9A9A-47E3D5F9C180}" type="datetime1">
              <a:rPr lang="zh-TW" altLang="en-US" smtClean="0"/>
              <a:t>2025/10/20</a:t>
            </a:fld>
            <a:endParaRPr lang="en-US" dirty="0"/>
          </a:p>
        </p:txBody>
      </p:sp>
      <p:sp>
        <p:nvSpPr>
          <p:cNvPr id="5" name="頁尾版面配置區 4"/>
          <p:cNvSpPr>
            <a:spLocks noGrp="1"/>
          </p:cNvSpPr>
          <p:nvPr>
            <p:ph type="ftr" sz="quarter" idx="11"/>
          </p:nvPr>
        </p:nvSpPr>
        <p:spPr/>
        <p:txBody>
          <a:bodyPr rtlCol="0"/>
          <a:lstStyle/>
          <a:p>
            <a:pPr rtl="0"/>
            <a:endParaRPr lang="en-US" dirty="0"/>
          </a:p>
        </p:txBody>
      </p:sp>
      <p:sp>
        <p:nvSpPr>
          <p:cNvPr id="6" name="投影片編號預留位置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7" name="矩形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直排標題 1"/>
          <p:cNvSpPr>
            <a:spLocks noGrp="1"/>
          </p:cNvSpPr>
          <p:nvPr>
            <p:ph type="title" orient="vert"/>
          </p:nvPr>
        </p:nvSpPr>
        <p:spPr>
          <a:xfrm>
            <a:off x="8204200" y="863600"/>
            <a:ext cx="3124200" cy="4807326"/>
          </a:xfrm>
        </p:spPr>
        <p:txBody>
          <a:bodyPr vert="eaVert" rtlCol="0" anchor="ctr"/>
          <a:lstStyle>
            <a:lvl1pPr>
              <a:defRPr>
                <a:solidFill>
                  <a:srgbClr val="FFFFFF"/>
                </a:solidFill>
              </a:defRPr>
            </a:lvl1pPr>
          </a:lstStyle>
          <a:p>
            <a:pPr rtl="0"/>
            <a:r>
              <a:rPr lang="zh-TW" altLang="en-US"/>
              <a:t>按一下以編輯母片標題樣式</a:t>
            </a:r>
            <a:endParaRPr lang="en-US" dirty="0"/>
          </a:p>
        </p:txBody>
      </p:sp>
      <p:sp>
        <p:nvSpPr>
          <p:cNvPr id="3" name="直排文字預留位置 2"/>
          <p:cNvSpPr>
            <a:spLocks noGrp="1"/>
          </p:cNvSpPr>
          <p:nvPr>
            <p:ph type="body" orient="vert" idx="1"/>
          </p:nvPr>
        </p:nvSpPr>
        <p:spPr>
          <a:xfrm>
            <a:off x="774923" y="863600"/>
            <a:ext cx="7161625" cy="4807326"/>
          </a:xfrm>
        </p:spPr>
        <p:txBody>
          <a:bodyPr vert="eaVert" rtlCol="0" anchor="t"/>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8" name="矩形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矩形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矩形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日期版面配置區 10">
            <a:extLst>
              <a:ext uri="{FF2B5EF4-FFF2-40B4-BE49-F238E27FC236}">
                <a16:creationId xmlns:a16="http://schemas.microsoft.com/office/drawing/2014/main" id="{5C74A470-3BD3-4F33-80E5-67E6E87FCBE7}"/>
              </a:ext>
            </a:extLst>
          </p:cNvPr>
          <p:cNvSpPr>
            <a:spLocks noGrp="1"/>
          </p:cNvSpPr>
          <p:nvPr>
            <p:ph type="dt" sz="half" idx="10"/>
          </p:nvPr>
        </p:nvSpPr>
        <p:spPr/>
        <p:txBody>
          <a:bodyPr rtlCol="0"/>
          <a:lstStyle/>
          <a:p>
            <a:pPr rtl="0"/>
            <a:fld id="{56836E5E-68AD-4D15-9582-9D1A8DD7797C}" type="datetime1">
              <a:rPr lang="zh-TW" altLang="en-US" smtClean="0"/>
              <a:t>2025/10/20</a:t>
            </a:fld>
            <a:endParaRPr lang="en-US" dirty="0"/>
          </a:p>
        </p:txBody>
      </p:sp>
      <p:sp>
        <p:nvSpPr>
          <p:cNvPr id="12" name="頁尾版面配置區 11">
            <a:extLst>
              <a:ext uri="{FF2B5EF4-FFF2-40B4-BE49-F238E27FC236}">
                <a16:creationId xmlns:a16="http://schemas.microsoft.com/office/drawing/2014/main" id="{9A3A30BA-DB50-4D7D-BCDE-17D20FB354DF}"/>
              </a:ext>
            </a:extLst>
          </p:cNvPr>
          <p:cNvSpPr>
            <a:spLocks noGrp="1"/>
          </p:cNvSpPr>
          <p:nvPr>
            <p:ph type="ftr" sz="quarter" idx="11"/>
          </p:nvPr>
        </p:nvSpPr>
        <p:spPr/>
        <p:txBody>
          <a:bodyPr rtlCol="0"/>
          <a:lstStyle/>
          <a:p>
            <a:pPr rtl="0"/>
            <a:endParaRPr lang="en-US" dirty="0"/>
          </a:p>
        </p:txBody>
      </p:sp>
      <p:sp>
        <p:nvSpPr>
          <p:cNvPr id="13" name="投影片編號版面配置區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p:cNvSpPr>
            <a:spLocks noGrp="1"/>
          </p:cNvSpPr>
          <p:nvPr>
            <p:ph type="title"/>
          </p:nvPr>
        </p:nvSpPr>
        <p:spPr>
          <a:xfrm>
            <a:off x="581192" y="702156"/>
            <a:ext cx="11029616" cy="1188720"/>
          </a:xfrm>
        </p:spPr>
        <p:txBody>
          <a:bodyPr rtlCol="0"/>
          <a:lstStyle/>
          <a:p>
            <a:pPr rtl="0"/>
            <a:r>
              <a:rPr lang="zh-TW" altLang="en-US"/>
              <a:t>按一下以編輯母片標題樣式</a:t>
            </a:r>
            <a:endParaRPr lang="en-US" dirty="0"/>
          </a:p>
        </p:txBody>
      </p:sp>
      <p:sp>
        <p:nvSpPr>
          <p:cNvPr id="3" name="內容預留位置 2"/>
          <p:cNvSpPr>
            <a:spLocks noGrp="1"/>
          </p:cNvSpPr>
          <p:nvPr>
            <p:ph idx="1"/>
          </p:nvPr>
        </p:nvSpPr>
        <p:spPr>
          <a:xfrm>
            <a:off x="581192" y="2340864"/>
            <a:ext cx="11029615" cy="3634486"/>
          </a:xfrm>
        </p:spPr>
        <p:txBody>
          <a:bodyPr rtlCol="0"/>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8" name="日期版面配置區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fld id="{99F5A32A-73AF-474E-912C-399A60933CED}" type="datetime1">
              <a:rPr lang="zh-TW" altLang="en-US" smtClean="0"/>
              <a:t>2025/10/20</a:t>
            </a:fld>
            <a:endParaRPr lang="en-US" dirty="0"/>
          </a:p>
        </p:txBody>
      </p:sp>
      <p:sp>
        <p:nvSpPr>
          <p:cNvPr id="9" name="頁尾版面配置區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endParaRPr lang="en-US" dirty="0"/>
          </a:p>
        </p:txBody>
      </p:sp>
      <p:sp>
        <p:nvSpPr>
          <p:cNvPr id="10" name="投影片編號預留位置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8" name="矩形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標題 1"/>
          <p:cNvSpPr>
            <a:spLocks noGrp="1"/>
          </p:cNvSpPr>
          <p:nvPr>
            <p:ph type="title"/>
          </p:nvPr>
        </p:nvSpPr>
        <p:spPr>
          <a:xfrm>
            <a:off x="581193" y="2393950"/>
            <a:ext cx="11029615" cy="2147467"/>
          </a:xfrm>
        </p:spPr>
        <p:txBody>
          <a:bodyPr rtlCol="0" anchor="b">
            <a:normAutofit/>
          </a:bodyPr>
          <a:lstStyle>
            <a:lvl1pPr algn="l">
              <a:defRPr sz="3600" b="1" cap="all">
                <a:solidFill>
                  <a:schemeClr val="tx1">
                    <a:lumMod val="75000"/>
                    <a:lumOff val="25000"/>
                  </a:schemeClr>
                </a:solidFill>
              </a:defRPr>
            </a:lvl1pPr>
          </a:lstStyle>
          <a:p>
            <a:pPr rtl="0"/>
            <a:r>
              <a:rPr lang="zh-TW" altLang="en-US"/>
              <a:t>按一下以編輯母片標題樣式</a:t>
            </a:r>
            <a:endParaRPr lang="en-US" dirty="0"/>
          </a:p>
        </p:txBody>
      </p:sp>
      <p:sp>
        <p:nvSpPr>
          <p:cNvPr id="3" name="文字預留位置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ltLang="en-US"/>
              <a:t>按一下以編輯母片文字樣式</a:t>
            </a:r>
          </a:p>
        </p:txBody>
      </p:sp>
      <p:sp>
        <p:nvSpPr>
          <p:cNvPr id="7" name="日期版面配置區 6">
            <a:extLst>
              <a:ext uri="{FF2B5EF4-FFF2-40B4-BE49-F238E27FC236}">
                <a16:creationId xmlns:a16="http://schemas.microsoft.com/office/drawing/2014/main" id="{61582016-5696-4A93-887F-BBB3B9002FE5}"/>
              </a:ext>
            </a:extLst>
          </p:cNvPr>
          <p:cNvSpPr>
            <a:spLocks noGrp="1"/>
          </p:cNvSpPr>
          <p:nvPr>
            <p:ph type="dt" sz="half" idx="10"/>
          </p:nvPr>
        </p:nvSpPr>
        <p:spPr/>
        <p:txBody>
          <a:bodyPr rtlCol="0"/>
          <a:lstStyle/>
          <a:p>
            <a:pPr rtl="0"/>
            <a:fld id="{B4ADD26C-70EE-4A95-A2D7-79CC6A53E499}" type="datetime1">
              <a:rPr lang="zh-TW" altLang="en-US" smtClean="0"/>
              <a:t>2025/10/20</a:t>
            </a:fld>
            <a:endParaRPr lang="en-US" dirty="0"/>
          </a:p>
        </p:txBody>
      </p:sp>
      <p:sp>
        <p:nvSpPr>
          <p:cNvPr id="9" name="頁尾版面配置區 8">
            <a:extLst>
              <a:ext uri="{FF2B5EF4-FFF2-40B4-BE49-F238E27FC236}">
                <a16:creationId xmlns:a16="http://schemas.microsoft.com/office/drawing/2014/main" id="{857CFCD5-1192-4E18-8A8F-29E153B44DA4}"/>
              </a:ext>
            </a:extLst>
          </p:cNvPr>
          <p:cNvSpPr>
            <a:spLocks noGrp="1"/>
          </p:cNvSpPr>
          <p:nvPr>
            <p:ph type="ftr" sz="quarter" idx="11"/>
          </p:nvPr>
        </p:nvSpPr>
        <p:spPr/>
        <p:txBody>
          <a:bodyPr rtlCol="0"/>
          <a:lstStyle/>
          <a:p>
            <a:pPr rtl="0"/>
            <a:endParaRPr lang="en-US" dirty="0"/>
          </a:p>
        </p:txBody>
      </p:sp>
      <p:sp>
        <p:nvSpPr>
          <p:cNvPr id="10" name="投影片編號預留位置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內容">
    <p:spTree>
      <p:nvGrpSpPr>
        <p:cNvPr id="1" name=""/>
        <p:cNvGrpSpPr/>
        <p:nvPr/>
      </p:nvGrpSpPr>
      <p:grpSpPr>
        <a:xfrm>
          <a:off x="0" y="0"/>
          <a:ext cx="0" cy="0"/>
          <a:chOff x="0" y="0"/>
          <a:chExt cx="0" cy="0"/>
        </a:xfrm>
      </p:grpSpPr>
      <p:sp>
        <p:nvSpPr>
          <p:cNvPr id="2" name="標題 1"/>
          <p:cNvSpPr>
            <a:spLocks noGrp="1"/>
          </p:cNvSpPr>
          <p:nvPr>
            <p:ph type="title"/>
          </p:nvPr>
        </p:nvSpPr>
        <p:spPr>
          <a:xfrm>
            <a:off x="581193" y="729658"/>
            <a:ext cx="11029616" cy="988332"/>
          </a:xfrm>
        </p:spPr>
        <p:txBody>
          <a:bodyPr rtlCol="0"/>
          <a:lstStyle/>
          <a:p>
            <a:pPr rtl="0"/>
            <a:r>
              <a:rPr lang="zh-TW" altLang="en-US"/>
              <a:t>按一下以編輯母片標題樣式</a:t>
            </a:r>
            <a:endParaRPr lang="en-US" dirty="0"/>
          </a:p>
        </p:txBody>
      </p:sp>
      <p:sp>
        <p:nvSpPr>
          <p:cNvPr id="3" name="內容預留位置 2"/>
          <p:cNvSpPr>
            <a:spLocks noGrp="1"/>
          </p:cNvSpPr>
          <p:nvPr>
            <p:ph sz="half" idx="1"/>
          </p:nvPr>
        </p:nvSpPr>
        <p:spPr>
          <a:xfrm>
            <a:off x="581193" y="2228003"/>
            <a:ext cx="5194767" cy="3633047"/>
          </a:xfrm>
        </p:spPr>
        <p:txBody>
          <a:bodyPr rtlCol="0">
            <a:normAutofit/>
          </a:body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內容預留位置 3"/>
          <p:cNvSpPr>
            <a:spLocks noGrp="1"/>
          </p:cNvSpPr>
          <p:nvPr>
            <p:ph sz="half" idx="2"/>
          </p:nvPr>
        </p:nvSpPr>
        <p:spPr>
          <a:xfrm>
            <a:off x="6416039" y="2228003"/>
            <a:ext cx="5194769" cy="3633047"/>
          </a:xfrm>
        </p:spPr>
        <p:txBody>
          <a:bodyPr rtlCol="0">
            <a:normAutofit/>
          </a:body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5" name="日期版面配置區 4"/>
          <p:cNvSpPr>
            <a:spLocks noGrp="1"/>
          </p:cNvSpPr>
          <p:nvPr>
            <p:ph type="dt" sz="half" idx="10"/>
          </p:nvPr>
        </p:nvSpPr>
        <p:spPr/>
        <p:txBody>
          <a:bodyPr rtlCol="0"/>
          <a:lstStyle/>
          <a:p>
            <a:pPr rtl="0"/>
            <a:fld id="{95896133-C0A4-46C1-9E0C-9447641473FE}" type="datetime1">
              <a:rPr lang="zh-TW" altLang="en-US" smtClean="0"/>
              <a:t>2025/10/20</a:t>
            </a:fld>
            <a:endParaRPr lang="en-US" dirty="0"/>
          </a:p>
        </p:txBody>
      </p:sp>
      <p:sp>
        <p:nvSpPr>
          <p:cNvPr id="6" name="頁尾版面配置區 5"/>
          <p:cNvSpPr>
            <a:spLocks noGrp="1"/>
          </p:cNvSpPr>
          <p:nvPr>
            <p:ph type="ftr" sz="quarter" idx="11"/>
          </p:nvPr>
        </p:nvSpPr>
        <p:spPr/>
        <p:txBody>
          <a:bodyPr rtlCol="0"/>
          <a:lstStyle/>
          <a:p>
            <a:pPr rtl="0"/>
            <a:endParaRPr lang="en-US" dirty="0"/>
          </a:p>
        </p:txBody>
      </p:sp>
      <p:sp>
        <p:nvSpPr>
          <p:cNvPr id="7" name="投影片編號預留位置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12" name="標題 1"/>
          <p:cNvSpPr>
            <a:spLocks noGrp="1"/>
          </p:cNvSpPr>
          <p:nvPr>
            <p:ph type="title"/>
          </p:nvPr>
        </p:nvSpPr>
        <p:spPr>
          <a:xfrm>
            <a:off x="581193" y="729658"/>
            <a:ext cx="11029616" cy="988332"/>
          </a:xfrm>
        </p:spPr>
        <p:txBody>
          <a:bodyPr rtlCol="0"/>
          <a:lstStyle/>
          <a:p>
            <a:pPr rtl="0"/>
            <a:r>
              <a:rPr lang="zh-TW" altLang="en-US"/>
              <a:t>按一下以編輯母片標題樣式</a:t>
            </a:r>
            <a:endParaRPr lang="en-US" dirty="0"/>
          </a:p>
        </p:txBody>
      </p:sp>
      <p:sp>
        <p:nvSpPr>
          <p:cNvPr id="3" name="文字預留位置 2"/>
          <p:cNvSpPr>
            <a:spLocks noGrp="1"/>
          </p:cNvSpPr>
          <p:nvPr>
            <p:ph type="body" idx="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a:t>按一下以編輯母片文字樣式</a:t>
            </a:r>
          </a:p>
        </p:txBody>
      </p:sp>
      <p:sp>
        <p:nvSpPr>
          <p:cNvPr id="4" name="內容預留位置 3"/>
          <p:cNvSpPr>
            <a:spLocks noGrp="1"/>
          </p:cNvSpPr>
          <p:nvPr>
            <p:ph sz="half" idx="2"/>
          </p:nvPr>
        </p:nvSpPr>
        <p:spPr>
          <a:xfrm>
            <a:off x="581194" y="2926052"/>
            <a:ext cx="5194766" cy="2934999"/>
          </a:xfrm>
        </p:spPr>
        <p:txBody>
          <a:bodyPr rtlCol="0" anchor="t">
            <a:normAutofit/>
          </a:body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5" name="文字預留位置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zh-TW" altLang="en-US"/>
              <a:t>按一下以編輯母片文字樣式</a:t>
            </a:r>
          </a:p>
        </p:txBody>
      </p:sp>
      <p:sp>
        <p:nvSpPr>
          <p:cNvPr id="6" name="內容預留位置 5"/>
          <p:cNvSpPr>
            <a:spLocks noGrp="1"/>
          </p:cNvSpPr>
          <p:nvPr>
            <p:ph sz="quarter" idx="4"/>
          </p:nvPr>
        </p:nvSpPr>
        <p:spPr>
          <a:xfrm>
            <a:off x="6416037" y="2926052"/>
            <a:ext cx="5194771" cy="2934999"/>
          </a:xfrm>
        </p:spPr>
        <p:txBody>
          <a:bodyPr rtlCol="0" anchor="t">
            <a:normAutofit/>
          </a:body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7" name="日期版面配置區 6"/>
          <p:cNvSpPr>
            <a:spLocks noGrp="1"/>
          </p:cNvSpPr>
          <p:nvPr>
            <p:ph type="dt" sz="half" idx="10"/>
          </p:nvPr>
        </p:nvSpPr>
        <p:spPr/>
        <p:txBody>
          <a:bodyPr rtlCol="0"/>
          <a:lstStyle/>
          <a:p>
            <a:pPr rtl="0"/>
            <a:fld id="{D4FF17EA-A3F0-42FB-83FA-B4C294117061}" type="datetime1">
              <a:rPr lang="zh-TW" altLang="en-US" smtClean="0"/>
              <a:t>2025/10/20</a:t>
            </a:fld>
            <a:endParaRPr lang="en-US" dirty="0"/>
          </a:p>
        </p:txBody>
      </p:sp>
      <p:sp>
        <p:nvSpPr>
          <p:cNvPr id="8" name="頁尾版面配置區 7"/>
          <p:cNvSpPr>
            <a:spLocks noGrp="1"/>
          </p:cNvSpPr>
          <p:nvPr>
            <p:ph type="ftr" sz="quarter" idx="11"/>
          </p:nvPr>
        </p:nvSpPr>
        <p:spPr/>
        <p:txBody>
          <a:bodyPr rtlCol="0"/>
          <a:lstStyle/>
          <a:p>
            <a:pPr rtl="0"/>
            <a:endParaRPr lang="en-US" dirty="0"/>
          </a:p>
        </p:txBody>
      </p:sp>
      <p:sp>
        <p:nvSpPr>
          <p:cNvPr id="9" name="投影片編號預留位置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8" name="標題 1"/>
          <p:cNvSpPr>
            <a:spLocks noGrp="1"/>
          </p:cNvSpPr>
          <p:nvPr>
            <p:ph type="title"/>
          </p:nvPr>
        </p:nvSpPr>
        <p:spPr>
          <a:xfrm>
            <a:off x="575894" y="729658"/>
            <a:ext cx="11029616" cy="988332"/>
          </a:xfrm>
        </p:spPr>
        <p:txBody>
          <a:bodyPr rtlCol="0"/>
          <a:lstStyle/>
          <a:p>
            <a:pPr rtl="0"/>
            <a:r>
              <a:rPr lang="zh-TW" altLang="en-US"/>
              <a:t>按一下以編輯母片標題樣式</a:t>
            </a:r>
            <a:endParaRPr lang="en-US" dirty="0"/>
          </a:p>
        </p:txBody>
      </p:sp>
      <p:sp>
        <p:nvSpPr>
          <p:cNvPr id="3" name="日期版面配置區 2"/>
          <p:cNvSpPr>
            <a:spLocks noGrp="1"/>
          </p:cNvSpPr>
          <p:nvPr>
            <p:ph type="dt" sz="half" idx="10"/>
          </p:nvPr>
        </p:nvSpPr>
        <p:spPr/>
        <p:txBody>
          <a:bodyPr rtlCol="0"/>
          <a:lstStyle/>
          <a:p>
            <a:pPr rtl="0"/>
            <a:fld id="{3F17DD86-1281-4F57-A3CF-DA6C56708CE3}" type="datetime1">
              <a:rPr lang="zh-TW" altLang="en-US" smtClean="0"/>
              <a:t>2025/10/20</a:t>
            </a:fld>
            <a:endParaRPr lang="en-US" dirty="0"/>
          </a:p>
        </p:txBody>
      </p:sp>
      <p:sp>
        <p:nvSpPr>
          <p:cNvPr id="4" name="頁尾版面配置區 3"/>
          <p:cNvSpPr>
            <a:spLocks noGrp="1"/>
          </p:cNvSpPr>
          <p:nvPr>
            <p:ph type="ftr" sz="quarter" idx="11"/>
          </p:nvPr>
        </p:nvSpPr>
        <p:spPr/>
        <p:txBody>
          <a:bodyPr rtlCol="0"/>
          <a:lstStyle/>
          <a:p>
            <a:pPr rtl="0"/>
            <a:endParaRPr lang="en-US" dirty="0"/>
          </a:p>
        </p:txBody>
      </p:sp>
      <p:sp>
        <p:nvSpPr>
          <p:cNvPr id="5" name="投影片編號預留位置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rtlCol="0"/>
          <a:lstStyle/>
          <a:p>
            <a:pPr rtl="0"/>
            <a:fld id="{857A0EB8-9F0F-4198-AF62-A78F526620F3}" type="datetime1">
              <a:rPr lang="zh-TW" altLang="en-US" smtClean="0"/>
              <a:t>2025/10/20</a:t>
            </a:fld>
            <a:endParaRPr lang="en-US" dirty="0"/>
          </a:p>
        </p:txBody>
      </p:sp>
      <p:sp>
        <p:nvSpPr>
          <p:cNvPr id="3" name="頁尾版面配置區 2"/>
          <p:cNvSpPr>
            <a:spLocks noGrp="1"/>
          </p:cNvSpPr>
          <p:nvPr>
            <p:ph type="ftr" sz="quarter" idx="11"/>
          </p:nvPr>
        </p:nvSpPr>
        <p:spPr/>
        <p:txBody>
          <a:bodyPr rtlCol="0"/>
          <a:lstStyle/>
          <a:p>
            <a:pPr rtl="0"/>
            <a:endParaRPr lang="en-US" dirty="0"/>
          </a:p>
        </p:txBody>
      </p:sp>
      <p:sp>
        <p:nvSpPr>
          <p:cNvPr id="4" name="投影片編號預留位置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9" name="矩形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標題 1"/>
          <p:cNvSpPr>
            <a:spLocks noGrp="1"/>
          </p:cNvSpPr>
          <p:nvPr>
            <p:ph type="title"/>
          </p:nvPr>
        </p:nvSpPr>
        <p:spPr>
          <a:xfrm>
            <a:off x="767857" y="933450"/>
            <a:ext cx="3031852" cy="1722419"/>
          </a:xfrm>
        </p:spPr>
        <p:txBody>
          <a:bodyPr rtlCol="0" anchor="b">
            <a:normAutofit/>
          </a:bodyPr>
          <a:lstStyle>
            <a:lvl1pPr algn="l">
              <a:defRPr sz="2400" b="1">
                <a:solidFill>
                  <a:srgbClr val="FFFFFF"/>
                </a:solidFill>
              </a:defRPr>
            </a:lvl1pPr>
          </a:lstStyle>
          <a:p>
            <a:pPr rtl="0"/>
            <a:r>
              <a:rPr lang="zh-TW" altLang="en-US"/>
              <a:t>按一下以編輯母片標題樣式</a:t>
            </a:r>
            <a:endParaRPr lang="en-US" dirty="0"/>
          </a:p>
        </p:txBody>
      </p:sp>
      <p:sp>
        <p:nvSpPr>
          <p:cNvPr id="3" name="內容預留位置 2"/>
          <p:cNvSpPr>
            <a:spLocks noGrp="1"/>
          </p:cNvSpPr>
          <p:nvPr>
            <p:ph idx="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文字預留位置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a:t>按一下以編輯母片文字樣式</a:t>
            </a:r>
          </a:p>
        </p:txBody>
      </p:sp>
      <p:sp>
        <p:nvSpPr>
          <p:cNvPr id="8" name="日期版面配置區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fld id="{76EFBD6B-32E4-4BAF-BD35-1CEC698E751A}" type="datetime1">
              <a:rPr lang="zh-TW" altLang="en-US" smtClean="0"/>
              <a:t>2025/10/20</a:t>
            </a:fld>
            <a:endParaRPr lang="en-US" dirty="0"/>
          </a:p>
        </p:txBody>
      </p:sp>
      <p:sp>
        <p:nvSpPr>
          <p:cNvPr id="10" name="頁尾版面配置區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endParaRPr lang="en-US" dirty="0"/>
          </a:p>
        </p:txBody>
      </p:sp>
      <p:sp>
        <p:nvSpPr>
          <p:cNvPr id="11" name="投影片編號版面配置區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581193" y="4693389"/>
            <a:ext cx="11029616" cy="566738"/>
          </a:xfrm>
        </p:spPr>
        <p:txBody>
          <a:bodyPr rtlCol="0" anchor="b">
            <a:normAutofit/>
          </a:bodyPr>
          <a:lstStyle>
            <a:lvl1pPr algn="l">
              <a:defRPr sz="2400" b="1">
                <a:solidFill>
                  <a:schemeClr val="tx1">
                    <a:lumMod val="75000"/>
                    <a:lumOff val="25000"/>
                  </a:schemeClr>
                </a:solidFill>
              </a:defRPr>
            </a:lvl1pPr>
          </a:lstStyle>
          <a:p>
            <a:pPr rtl="0"/>
            <a:r>
              <a:rPr lang="zh-TW" altLang="en-US"/>
              <a:t>按一下以編輯母片標題樣式</a:t>
            </a:r>
            <a:endParaRPr lang="en-US" dirty="0"/>
          </a:p>
        </p:txBody>
      </p:sp>
      <p:sp>
        <p:nvSpPr>
          <p:cNvPr id="3" name="圖片預留位置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ltLang="en-US"/>
              <a:t>按一下圖示以新增圖片</a:t>
            </a:r>
            <a:endParaRPr lang="en-US" dirty="0"/>
          </a:p>
        </p:txBody>
      </p:sp>
      <p:sp>
        <p:nvSpPr>
          <p:cNvPr id="4" name="文字預留位置 3"/>
          <p:cNvSpPr>
            <a:spLocks noGrp="1"/>
          </p:cNvSpPr>
          <p:nvPr>
            <p:ph type="body" sz="half" idx="2"/>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a:t>按一下以編輯母片文字樣式</a:t>
            </a:r>
          </a:p>
        </p:txBody>
      </p:sp>
      <p:sp>
        <p:nvSpPr>
          <p:cNvPr id="5" name="日期版面配置區 4"/>
          <p:cNvSpPr>
            <a:spLocks noGrp="1"/>
          </p:cNvSpPr>
          <p:nvPr>
            <p:ph type="dt" sz="half" idx="10"/>
          </p:nvPr>
        </p:nvSpPr>
        <p:spPr/>
        <p:txBody>
          <a:bodyPr rtlCol="0"/>
          <a:lstStyle/>
          <a:p>
            <a:pPr rtl="0"/>
            <a:fld id="{658CE8A9-523B-4EF5-89D8-AD04B13D2D74}" type="datetime1">
              <a:rPr lang="zh-TW" altLang="en-US" smtClean="0"/>
              <a:t>2025/10/20</a:t>
            </a:fld>
            <a:endParaRPr lang="en-US" dirty="0"/>
          </a:p>
        </p:txBody>
      </p:sp>
      <p:sp>
        <p:nvSpPr>
          <p:cNvPr id="6" name="頁尾版面配置區 5"/>
          <p:cNvSpPr>
            <a:spLocks noGrp="1"/>
          </p:cNvSpPr>
          <p:nvPr>
            <p:ph type="ftr" sz="quarter" idx="11"/>
          </p:nvPr>
        </p:nvSpPr>
        <p:spPr/>
        <p:txBody>
          <a:bodyPr rtlCol="0"/>
          <a:lstStyle/>
          <a:p>
            <a:pPr algn="l" rtl="0"/>
            <a:endParaRPr lang="en-US" dirty="0"/>
          </a:p>
        </p:txBody>
      </p:sp>
      <p:sp>
        <p:nvSpPr>
          <p:cNvPr id="7" name="投影片編號預留位置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預留位置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zh-tw" dirty="0"/>
              <a:t>按一下以編輯母片標題樣式</a:t>
            </a:r>
            <a:endParaRPr lang="en-US" dirty="0"/>
          </a:p>
        </p:txBody>
      </p:sp>
      <p:sp>
        <p:nvSpPr>
          <p:cNvPr id="3" name="文字預留位置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dirty="0"/>
          </a:p>
        </p:txBody>
      </p:sp>
      <p:sp>
        <p:nvSpPr>
          <p:cNvPr id="4" name="日期版面配置區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stStyle>
          <a:p>
            <a:fld id="{38CB3AF9-72E1-4780-BE55-D8B614F946E6}" type="datetime1">
              <a:rPr lang="zh-TW" altLang="en-US" smtClean="0"/>
              <a:t>2025/10/20</a:t>
            </a:fld>
            <a:endParaRPr lang="en-US" dirty="0"/>
          </a:p>
        </p:txBody>
      </p:sp>
      <p:sp>
        <p:nvSpPr>
          <p:cNvPr id="5" name="頁尾預留位置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stStyle>
          <a:p>
            <a:endParaRPr lang="en-US" dirty="0"/>
          </a:p>
        </p:txBody>
      </p:sp>
      <p:sp>
        <p:nvSpPr>
          <p:cNvPr id="6" name="投影片編號版面配置區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stStyle>
          <a:p>
            <a:fld id="{3A98EE3D-8CD1-4C3F-BD1C-C98C9596463C}" type="slidenum">
              <a:rPr lang="en-US" smtClean="0"/>
              <a:pPr/>
              <a:t>‹#›</a:t>
            </a:fld>
            <a:endParaRPr lang="en-US" dirty="0"/>
          </a:p>
        </p:txBody>
      </p:sp>
      <p:sp>
        <p:nvSpPr>
          <p:cNvPr id="9" name="矩形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矩形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矩形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p:txStyles>
    <p:titleStyle>
      <a:lvl1pPr algn="l" defTabSz="457200" rtl="0" eaLnBrk="1" latinLnBrk="0" hangingPunct="1">
        <a:lnSpc>
          <a:spcPct val="100000"/>
        </a:lnSpc>
        <a:spcBef>
          <a:spcPct val="0"/>
        </a:spcBef>
        <a:buNone/>
        <a:defRPr sz="2800" b="1" kern="1200" cap="all">
          <a:solidFill>
            <a:schemeClr val="tx1">
              <a:lumMod val="75000"/>
              <a:lumOff val="25000"/>
            </a:schemeClr>
          </a:solidFill>
          <a:latin typeface="Microsoft JhengHei UI" panose="020B0604030504040204" pitchFamily="34" charset="-120"/>
          <a:ea typeface="Microsoft JhengHei UI" panose="020B0604030504040204" pitchFamily="34" charset="-120"/>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矩形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標題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rtlCol="0">
            <a:normAutofit/>
          </a:bodyPr>
          <a:lstStyle/>
          <a:p>
            <a:r>
              <a:rPr lang="en-US" altLang="zh-TW" dirty="0">
                <a:solidFill>
                  <a:srgbClr val="FF0000"/>
                </a:solidFill>
              </a:rPr>
              <a:t>AI</a:t>
            </a:r>
            <a:r>
              <a:rPr lang="zh-TW" altLang="en-US" dirty="0">
                <a:solidFill>
                  <a:srgbClr val="FF0000"/>
                </a:solidFill>
              </a:rPr>
              <a:t>生成的方法與應用</a:t>
            </a:r>
            <a:endParaRPr lang="zh-tw" dirty="0">
              <a:solidFill>
                <a:srgbClr val="FF0000"/>
              </a:solidFill>
            </a:endParaRPr>
          </a:p>
        </p:txBody>
      </p:sp>
      <p:sp>
        <p:nvSpPr>
          <p:cNvPr id="3" name="副標題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rtlCol="0">
            <a:normAutofit/>
          </a:bodyPr>
          <a:lstStyle/>
          <a:p>
            <a:pPr rtl="0"/>
            <a:r>
              <a:rPr lang="zh-TW" altLang="en-US" dirty="0">
                <a:highlight>
                  <a:srgbClr val="FFFF00"/>
                </a:highlight>
              </a:rPr>
              <a:t>講者</a:t>
            </a:r>
            <a:r>
              <a:rPr lang="en-US" altLang="zh-TW" dirty="0">
                <a:highlight>
                  <a:srgbClr val="FFFF00"/>
                </a:highlight>
              </a:rPr>
              <a:t>:</a:t>
            </a:r>
            <a:r>
              <a:rPr lang="zh-TW" altLang="en-US" dirty="0">
                <a:highlight>
                  <a:srgbClr val="FFFF00"/>
                </a:highlight>
              </a:rPr>
              <a:t> 柯宇謙 </a:t>
            </a:r>
            <a:endParaRPr lang="zh-tw" dirty="0">
              <a:highlight>
                <a:srgbClr val="FFFF00"/>
              </a:highlight>
            </a:endParaRPr>
          </a:p>
        </p:txBody>
      </p:sp>
      <p:sp>
        <p:nvSpPr>
          <p:cNvPr id="20" name="矩形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矩形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矩形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圖片 5" descr="標誌特寫&#10;&#10;自動產生的描述">
            <a:extLst>
              <a:ext uri="{FF2B5EF4-FFF2-40B4-BE49-F238E27FC236}">
                <a16:creationId xmlns:a16="http://schemas.microsoft.com/office/drawing/2014/main" id="{F1A8C364-94D4-4630-BAD0-78722F347055}"/>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F060F02-CDA5-6980-E152-BD844D0DEB1A}"/>
              </a:ext>
            </a:extLst>
          </p:cNvPr>
          <p:cNvSpPr>
            <a:spLocks noGrp="1"/>
          </p:cNvSpPr>
          <p:nvPr>
            <p:ph type="title"/>
          </p:nvPr>
        </p:nvSpPr>
        <p:spPr>
          <a:xfrm>
            <a:off x="225287" y="702156"/>
            <a:ext cx="2579793" cy="1188720"/>
          </a:xfrm>
        </p:spPr>
        <p:txBody>
          <a:bodyPr>
            <a:normAutofit fontScale="90000"/>
          </a:bodyPr>
          <a:lstStyle/>
          <a:p>
            <a:r>
              <a:rPr lang="zh-TW" altLang="en-US" dirty="0"/>
              <a:t>專案自動建置機</a:t>
            </a:r>
            <a:br>
              <a:rPr lang="en-US" altLang="zh-TW" dirty="0"/>
            </a:br>
            <a:r>
              <a:rPr lang="en-US" altLang="zh-TW" dirty="0" err="1">
                <a:solidFill>
                  <a:srgbClr val="FF0000"/>
                </a:solidFill>
              </a:rPr>
              <a:t>cmake</a:t>
            </a:r>
            <a:endParaRPr lang="zh-TW" altLang="en-US" dirty="0">
              <a:solidFill>
                <a:srgbClr val="FF0000"/>
              </a:solidFill>
            </a:endParaRPr>
          </a:p>
        </p:txBody>
      </p:sp>
      <p:sp>
        <p:nvSpPr>
          <p:cNvPr id="4" name="日期版面配置區 3">
            <a:extLst>
              <a:ext uri="{FF2B5EF4-FFF2-40B4-BE49-F238E27FC236}">
                <a16:creationId xmlns:a16="http://schemas.microsoft.com/office/drawing/2014/main" id="{E4A28FA4-1FE1-B37E-B554-0EE026B7DBF9}"/>
              </a:ext>
            </a:extLst>
          </p:cNvPr>
          <p:cNvSpPr>
            <a:spLocks noGrp="1"/>
          </p:cNvSpPr>
          <p:nvPr>
            <p:ph type="dt" sz="half" idx="10"/>
          </p:nvPr>
        </p:nvSpPr>
        <p:spPr/>
        <p:txBody>
          <a:bodyPr/>
          <a:lstStyle/>
          <a:p>
            <a:pPr rtl="0"/>
            <a:fld id="{99F5A32A-73AF-474E-912C-399A60933CED}" type="datetime1">
              <a:rPr lang="zh-TW" altLang="en-US" smtClean="0"/>
              <a:t>2025/10/20</a:t>
            </a:fld>
            <a:endParaRPr lang="en-US" dirty="0"/>
          </a:p>
        </p:txBody>
      </p:sp>
      <p:pic>
        <p:nvPicPr>
          <p:cNvPr id="8" name="內容版面配置區 7">
            <a:extLst>
              <a:ext uri="{FF2B5EF4-FFF2-40B4-BE49-F238E27FC236}">
                <a16:creationId xmlns:a16="http://schemas.microsoft.com/office/drawing/2014/main" id="{5C49E7F3-88A5-04FF-2793-F65BA910C51D}"/>
              </a:ext>
            </a:extLst>
          </p:cNvPr>
          <p:cNvPicPr>
            <a:picLocks noGrp="1" noChangeAspect="1"/>
          </p:cNvPicPr>
          <p:nvPr>
            <p:ph idx="1"/>
          </p:nvPr>
        </p:nvPicPr>
        <p:blipFill>
          <a:blip r:embed="rId2"/>
          <a:stretch>
            <a:fillRect/>
          </a:stretch>
        </p:blipFill>
        <p:spPr>
          <a:xfrm>
            <a:off x="2987836" y="702156"/>
            <a:ext cx="7328134" cy="5721758"/>
          </a:xfrm>
        </p:spPr>
      </p:pic>
    </p:spTree>
    <p:extLst>
      <p:ext uri="{BB962C8B-B14F-4D97-AF65-F5344CB8AC3E}">
        <p14:creationId xmlns:p14="http://schemas.microsoft.com/office/powerpoint/2010/main" val="35774746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E562972-3449-42D1-8185-B4BEFD52AB44}"/>
              </a:ext>
            </a:extLst>
          </p:cNvPr>
          <p:cNvSpPr>
            <a:spLocks noGrp="1"/>
          </p:cNvSpPr>
          <p:nvPr>
            <p:ph type="title"/>
          </p:nvPr>
        </p:nvSpPr>
        <p:spPr/>
        <p:txBody>
          <a:bodyPr rtlCol="0">
            <a:normAutofit/>
          </a:bodyPr>
          <a:lstStyle/>
          <a:p>
            <a:r>
              <a:rPr lang="zh-TW" altLang="en-US" sz="4000" b="0" i="0" dirty="0">
                <a:solidFill>
                  <a:srgbClr val="00B0F0"/>
                </a:solidFill>
                <a:effectLst/>
                <a:latin typeface="Arial" panose="020B0604020202020204" pitchFamily="34" charset="0"/>
              </a:rPr>
              <a:t>主要議題</a:t>
            </a:r>
            <a:r>
              <a:rPr lang="en-US" altLang="zh-TW" sz="4000" b="0" i="0" dirty="0">
                <a:solidFill>
                  <a:srgbClr val="00B0F0"/>
                </a:solidFill>
                <a:effectLst/>
                <a:latin typeface="Arial" panose="020B0604020202020204" pitchFamily="34" charset="0"/>
              </a:rPr>
              <a:t>(I)</a:t>
            </a:r>
            <a:endParaRPr lang="zh-tw" sz="4000" dirty="0">
              <a:solidFill>
                <a:srgbClr val="00B0F0"/>
              </a:solidFill>
            </a:endParaRPr>
          </a:p>
        </p:txBody>
      </p:sp>
      <p:graphicFrame>
        <p:nvGraphicFramePr>
          <p:cNvPr id="4" name="內容版面配置區 2">
            <a:extLst>
              <a:ext uri="{FF2B5EF4-FFF2-40B4-BE49-F238E27FC236}">
                <a16:creationId xmlns:a16="http://schemas.microsoft.com/office/drawing/2014/main" id="{FF3F0D82-0AA6-45C3-8367-955CBFA02ED6}"/>
              </a:ext>
            </a:extLst>
          </p:cNvPr>
          <p:cNvGraphicFramePr>
            <a:graphicFrameLocks noGrp="1"/>
          </p:cNvGraphicFramePr>
          <p:nvPr>
            <p:ph idx="1"/>
            <p:extLst>
              <p:ext uri="{D42A27DB-BD31-4B8C-83A1-F6EECF244321}">
                <p14:modId xmlns:p14="http://schemas.microsoft.com/office/powerpoint/2010/main" val="2044823188"/>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378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F060F02-CDA5-6980-E152-BD844D0DEB1A}"/>
              </a:ext>
            </a:extLst>
          </p:cNvPr>
          <p:cNvSpPr>
            <a:spLocks noGrp="1"/>
          </p:cNvSpPr>
          <p:nvPr>
            <p:ph type="title"/>
          </p:nvPr>
        </p:nvSpPr>
        <p:spPr/>
        <p:txBody>
          <a:bodyPr/>
          <a:lstStyle/>
          <a:p>
            <a:r>
              <a:rPr lang="zh-TW" altLang="en-US" dirty="0">
                <a:solidFill>
                  <a:srgbClr val="7030A0"/>
                </a:solidFill>
              </a:rPr>
              <a:t>已知正確的程式</a:t>
            </a:r>
          </a:p>
        </p:txBody>
      </p:sp>
      <p:pic>
        <p:nvPicPr>
          <p:cNvPr id="6" name="內容版面配置區 5">
            <a:extLst>
              <a:ext uri="{FF2B5EF4-FFF2-40B4-BE49-F238E27FC236}">
                <a16:creationId xmlns:a16="http://schemas.microsoft.com/office/drawing/2014/main" id="{F14C8BC6-2E3F-F3C4-4D67-62FB4D467172}"/>
              </a:ext>
            </a:extLst>
          </p:cNvPr>
          <p:cNvPicPr>
            <a:picLocks noGrp="1" noChangeAspect="1"/>
          </p:cNvPicPr>
          <p:nvPr>
            <p:ph idx="1"/>
          </p:nvPr>
        </p:nvPicPr>
        <p:blipFill>
          <a:blip r:embed="rId2"/>
          <a:stretch>
            <a:fillRect/>
          </a:stretch>
        </p:blipFill>
        <p:spPr>
          <a:xfrm>
            <a:off x="1479365" y="2082073"/>
            <a:ext cx="9275721" cy="4390085"/>
          </a:xfrm>
        </p:spPr>
      </p:pic>
      <p:sp>
        <p:nvSpPr>
          <p:cNvPr id="4" name="日期版面配置區 3">
            <a:extLst>
              <a:ext uri="{FF2B5EF4-FFF2-40B4-BE49-F238E27FC236}">
                <a16:creationId xmlns:a16="http://schemas.microsoft.com/office/drawing/2014/main" id="{E4A28FA4-1FE1-B37E-B554-0EE026B7DBF9}"/>
              </a:ext>
            </a:extLst>
          </p:cNvPr>
          <p:cNvSpPr>
            <a:spLocks noGrp="1"/>
          </p:cNvSpPr>
          <p:nvPr>
            <p:ph type="dt" sz="half" idx="10"/>
          </p:nvPr>
        </p:nvSpPr>
        <p:spPr/>
        <p:txBody>
          <a:bodyPr/>
          <a:lstStyle/>
          <a:p>
            <a:pPr rtl="0"/>
            <a:fld id="{99F5A32A-73AF-474E-912C-399A60933CED}" type="datetime1">
              <a:rPr lang="zh-TW" altLang="en-US" smtClean="0"/>
              <a:t>2025/10/20</a:t>
            </a:fld>
            <a:endParaRPr lang="en-US" dirty="0"/>
          </a:p>
        </p:txBody>
      </p:sp>
    </p:spTree>
    <p:extLst>
      <p:ext uri="{BB962C8B-B14F-4D97-AF65-F5344CB8AC3E}">
        <p14:creationId xmlns:p14="http://schemas.microsoft.com/office/powerpoint/2010/main" val="3408905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F060F02-CDA5-6980-E152-BD844D0DEB1A}"/>
              </a:ext>
            </a:extLst>
          </p:cNvPr>
          <p:cNvSpPr>
            <a:spLocks noGrp="1"/>
          </p:cNvSpPr>
          <p:nvPr>
            <p:ph type="title"/>
          </p:nvPr>
        </p:nvSpPr>
        <p:spPr/>
        <p:txBody>
          <a:bodyPr/>
          <a:lstStyle/>
          <a:p>
            <a:r>
              <a:rPr lang="zh-TW" altLang="en-US" dirty="0">
                <a:solidFill>
                  <a:srgbClr val="7030A0"/>
                </a:solidFill>
              </a:rPr>
              <a:t>給予已知程式再詢問</a:t>
            </a:r>
            <a:r>
              <a:rPr lang="en-US" altLang="zh-TW" dirty="0">
                <a:solidFill>
                  <a:srgbClr val="7030A0"/>
                </a:solidFill>
              </a:rPr>
              <a:t>AI</a:t>
            </a:r>
            <a:r>
              <a:rPr lang="zh-TW" altLang="en-US" dirty="0">
                <a:solidFill>
                  <a:srgbClr val="7030A0"/>
                </a:solidFill>
              </a:rPr>
              <a:t>的題目</a:t>
            </a:r>
          </a:p>
        </p:txBody>
      </p:sp>
      <p:sp>
        <p:nvSpPr>
          <p:cNvPr id="4" name="日期版面配置區 3">
            <a:extLst>
              <a:ext uri="{FF2B5EF4-FFF2-40B4-BE49-F238E27FC236}">
                <a16:creationId xmlns:a16="http://schemas.microsoft.com/office/drawing/2014/main" id="{E4A28FA4-1FE1-B37E-B554-0EE026B7DBF9}"/>
              </a:ext>
            </a:extLst>
          </p:cNvPr>
          <p:cNvSpPr>
            <a:spLocks noGrp="1"/>
          </p:cNvSpPr>
          <p:nvPr>
            <p:ph type="dt" sz="half" idx="10"/>
          </p:nvPr>
        </p:nvSpPr>
        <p:spPr/>
        <p:txBody>
          <a:bodyPr/>
          <a:lstStyle/>
          <a:p>
            <a:pPr rtl="0"/>
            <a:fld id="{99F5A32A-73AF-474E-912C-399A60933CED}" type="datetime1">
              <a:rPr lang="zh-TW" altLang="en-US" smtClean="0"/>
              <a:t>2025/10/20</a:t>
            </a:fld>
            <a:endParaRPr lang="en-US" dirty="0"/>
          </a:p>
        </p:txBody>
      </p:sp>
      <p:sp>
        <p:nvSpPr>
          <p:cNvPr id="5" name="內容版面配置區 4">
            <a:extLst>
              <a:ext uri="{FF2B5EF4-FFF2-40B4-BE49-F238E27FC236}">
                <a16:creationId xmlns:a16="http://schemas.microsoft.com/office/drawing/2014/main" id="{F29722AF-206E-B649-B8D2-7F5E321ED11C}"/>
              </a:ext>
            </a:extLst>
          </p:cNvPr>
          <p:cNvSpPr>
            <a:spLocks noGrp="1"/>
          </p:cNvSpPr>
          <p:nvPr>
            <p:ph idx="1"/>
          </p:nvPr>
        </p:nvSpPr>
        <p:spPr/>
        <p:txBody>
          <a:bodyPr>
            <a:normAutofit/>
          </a:bodyPr>
          <a:lstStyle/>
          <a:p>
            <a:r>
              <a:rPr lang="en-US" altLang="zh-TW" sz="2800" dirty="0">
                <a:solidFill>
                  <a:srgbClr val="FF0000"/>
                </a:solidFill>
              </a:rPr>
              <a:t>Draw a picture of execution processes with flow chart for this program </a:t>
            </a:r>
            <a:endParaRPr lang="zh-TW" altLang="en-US" sz="2800" dirty="0">
              <a:solidFill>
                <a:srgbClr val="FF0000"/>
              </a:solidFill>
            </a:endParaRPr>
          </a:p>
        </p:txBody>
      </p:sp>
    </p:spTree>
    <p:extLst>
      <p:ext uri="{BB962C8B-B14F-4D97-AF65-F5344CB8AC3E}">
        <p14:creationId xmlns:p14="http://schemas.microsoft.com/office/powerpoint/2010/main" val="3416771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F060F02-CDA5-6980-E152-BD844D0DEB1A}"/>
              </a:ext>
            </a:extLst>
          </p:cNvPr>
          <p:cNvSpPr>
            <a:spLocks noGrp="1"/>
          </p:cNvSpPr>
          <p:nvPr>
            <p:ph type="title"/>
          </p:nvPr>
        </p:nvSpPr>
        <p:spPr>
          <a:xfrm>
            <a:off x="581192" y="702156"/>
            <a:ext cx="1737938" cy="1188720"/>
          </a:xfrm>
        </p:spPr>
        <p:txBody>
          <a:bodyPr/>
          <a:lstStyle/>
          <a:p>
            <a:r>
              <a:rPr lang="en-US" altLang="zh-TW" dirty="0"/>
              <a:t>Copilot</a:t>
            </a:r>
            <a:br>
              <a:rPr lang="en-US" altLang="zh-TW" dirty="0"/>
            </a:br>
            <a:r>
              <a:rPr lang="zh-TW" altLang="en-US" dirty="0"/>
              <a:t>回覆</a:t>
            </a:r>
          </a:p>
        </p:txBody>
      </p:sp>
      <p:sp>
        <p:nvSpPr>
          <p:cNvPr id="4" name="日期版面配置區 3">
            <a:extLst>
              <a:ext uri="{FF2B5EF4-FFF2-40B4-BE49-F238E27FC236}">
                <a16:creationId xmlns:a16="http://schemas.microsoft.com/office/drawing/2014/main" id="{E4A28FA4-1FE1-B37E-B554-0EE026B7DBF9}"/>
              </a:ext>
            </a:extLst>
          </p:cNvPr>
          <p:cNvSpPr>
            <a:spLocks noGrp="1"/>
          </p:cNvSpPr>
          <p:nvPr>
            <p:ph type="dt" sz="half" idx="10"/>
          </p:nvPr>
        </p:nvSpPr>
        <p:spPr/>
        <p:txBody>
          <a:bodyPr/>
          <a:lstStyle/>
          <a:p>
            <a:pPr rtl="0"/>
            <a:fld id="{99F5A32A-73AF-474E-912C-399A60933CED}" type="datetime1">
              <a:rPr lang="zh-TW" altLang="en-US" smtClean="0"/>
              <a:t>2025/10/20</a:t>
            </a:fld>
            <a:endParaRPr lang="en-US" dirty="0"/>
          </a:p>
        </p:txBody>
      </p:sp>
      <p:pic>
        <p:nvPicPr>
          <p:cNvPr id="8" name="內容版面配置區 7" descr="一張含有 文字, 圖表, 螢幕擷取畫面, 方案 的圖片&#10;&#10;AI 產生的內容可能不正確。">
            <a:extLst>
              <a:ext uri="{FF2B5EF4-FFF2-40B4-BE49-F238E27FC236}">
                <a16:creationId xmlns:a16="http://schemas.microsoft.com/office/drawing/2014/main" id="{050B280C-486E-EF1C-8E87-05FFD5109A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7671" y="702156"/>
            <a:ext cx="6599582" cy="5832303"/>
          </a:xfrm>
        </p:spPr>
      </p:pic>
      <p:sp>
        <p:nvSpPr>
          <p:cNvPr id="10" name="矩形: 圓角 9">
            <a:extLst>
              <a:ext uri="{FF2B5EF4-FFF2-40B4-BE49-F238E27FC236}">
                <a16:creationId xmlns:a16="http://schemas.microsoft.com/office/drawing/2014/main" id="{2E788CC2-A49A-7EDE-C2B3-AE6CC66EB761}"/>
              </a:ext>
            </a:extLst>
          </p:cNvPr>
          <p:cNvSpPr/>
          <p:nvPr/>
        </p:nvSpPr>
        <p:spPr>
          <a:xfrm>
            <a:off x="2690194" y="2875721"/>
            <a:ext cx="7050154" cy="3658738"/>
          </a:xfrm>
          <a:prstGeom prst="round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1420767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內容版面配置區 6" descr="一張含有 文字, 螢幕擷取畫面, 字型, 設計 的圖片&#10;&#10;AI 產生的內容可能不正確。">
            <a:extLst>
              <a:ext uri="{FF2B5EF4-FFF2-40B4-BE49-F238E27FC236}">
                <a16:creationId xmlns:a16="http://schemas.microsoft.com/office/drawing/2014/main" id="{C79B3D51-A0B7-D06D-512F-04B78703B15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37113" y="620125"/>
            <a:ext cx="4121426" cy="6182141"/>
          </a:xfrm>
        </p:spPr>
      </p:pic>
      <p:sp>
        <p:nvSpPr>
          <p:cNvPr id="2" name="標題 1">
            <a:extLst>
              <a:ext uri="{FF2B5EF4-FFF2-40B4-BE49-F238E27FC236}">
                <a16:creationId xmlns:a16="http://schemas.microsoft.com/office/drawing/2014/main" id="{7F060F02-CDA5-6980-E152-BD844D0DEB1A}"/>
              </a:ext>
            </a:extLst>
          </p:cNvPr>
          <p:cNvSpPr>
            <a:spLocks noGrp="1"/>
          </p:cNvSpPr>
          <p:nvPr>
            <p:ph type="title"/>
          </p:nvPr>
        </p:nvSpPr>
        <p:spPr>
          <a:xfrm>
            <a:off x="581191" y="702156"/>
            <a:ext cx="1870463" cy="1188720"/>
          </a:xfrm>
        </p:spPr>
        <p:txBody>
          <a:bodyPr/>
          <a:lstStyle/>
          <a:p>
            <a:r>
              <a:rPr lang="en-US" altLang="zh-TW" dirty="0" err="1"/>
              <a:t>chatgpt</a:t>
            </a:r>
            <a:r>
              <a:rPr lang="zh-TW" altLang="en-US" dirty="0"/>
              <a:t>回覆</a:t>
            </a:r>
          </a:p>
        </p:txBody>
      </p:sp>
      <p:sp>
        <p:nvSpPr>
          <p:cNvPr id="4" name="日期版面配置區 3">
            <a:extLst>
              <a:ext uri="{FF2B5EF4-FFF2-40B4-BE49-F238E27FC236}">
                <a16:creationId xmlns:a16="http://schemas.microsoft.com/office/drawing/2014/main" id="{E4A28FA4-1FE1-B37E-B554-0EE026B7DBF9}"/>
              </a:ext>
            </a:extLst>
          </p:cNvPr>
          <p:cNvSpPr>
            <a:spLocks noGrp="1"/>
          </p:cNvSpPr>
          <p:nvPr>
            <p:ph type="dt" sz="half" idx="10"/>
          </p:nvPr>
        </p:nvSpPr>
        <p:spPr/>
        <p:txBody>
          <a:bodyPr/>
          <a:lstStyle/>
          <a:p>
            <a:pPr rtl="0"/>
            <a:fld id="{99F5A32A-73AF-474E-912C-399A60933CED}" type="datetime1">
              <a:rPr lang="zh-TW" altLang="en-US" smtClean="0"/>
              <a:t>2025/10/20</a:t>
            </a:fld>
            <a:endParaRPr lang="en-US" dirty="0"/>
          </a:p>
        </p:txBody>
      </p:sp>
      <p:sp>
        <p:nvSpPr>
          <p:cNvPr id="10" name="矩形: 圓角 9">
            <a:extLst>
              <a:ext uri="{FF2B5EF4-FFF2-40B4-BE49-F238E27FC236}">
                <a16:creationId xmlns:a16="http://schemas.microsoft.com/office/drawing/2014/main" id="{2E788CC2-A49A-7EDE-C2B3-AE6CC66EB761}"/>
              </a:ext>
            </a:extLst>
          </p:cNvPr>
          <p:cNvSpPr/>
          <p:nvPr/>
        </p:nvSpPr>
        <p:spPr>
          <a:xfrm>
            <a:off x="2451655" y="2716696"/>
            <a:ext cx="7050154" cy="3154017"/>
          </a:xfrm>
          <a:prstGeom prst="round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61415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內容版面配置區 7" descr="一張含有 文字, 圖表, 行, 設計 的圖片&#10;&#10;AI 產生的內容可能不正確。">
            <a:extLst>
              <a:ext uri="{FF2B5EF4-FFF2-40B4-BE49-F238E27FC236}">
                <a16:creationId xmlns:a16="http://schemas.microsoft.com/office/drawing/2014/main" id="{4E282366-9B59-526D-BEBA-DDF44AC116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7935" y="731223"/>
            <a:ext cx="4227443" cy="5999778"/>
          </a:xfrm>
        </p:spPr>
      </p:pic>
      <p:sp>
        <p:nvSpPr>
          <p:cNvPr id="2" name="標題 1">
            <a:extLst>
              <a:ext uri="{FF2B5EF4-FFF2-40B4-BE49-F238E27FC236}">
                <a16:creationId xmlns:a16="http://schemas.microsoft.com/office/drawing/2014/main" id="{7F060F02-CDA5-6980-E152-BD844D0DEB1A}"/>
              </a:ext>
            </a:extLst>
          </p:cNvPr>
          <p:cNvSpPr>
            <a:spLocks noGrp="1"/>
          </p:cNvSpPr>
          <p:nvPr>
            <p:ph type="title"/>
          </p:nvPr>
        </p:nvSpPr>
        <p:spPr>
          <a:xfrm>
            <a:off x="581191" y="702156"/>
            <a:ext cx="1989731" cy="2726844"/>
          </a:xfrm>
        </p:spPr>
        <p:txBody>
          <a:bodyPr>
            <a:normAutofit/>
          </a:bodyPr>
          <a:lstStyle/>
          <a:p>
            <a:r>
              <a:rPr lang="en-US" altLang="zh-TW" dirty="0" err="1"/>
              <a:t>deepseek</a:t>
            </a:r>
            <a:r>
              <a:rPr lang="zh-TW" altLang="en-US" dirty="0"/>
              <a:t>回覆</a:t>
            </a:r>
            <a:br>
              <a:rPr lang="en-US" altLang="zh-TW" dirty="0"/>
            </a:br>
            <a:r>
              <a:rPr lang="en-US" altLang="zh-TW" sz="2800" dirty="0">
                <a:solidFill>
                  <a:srgbClr val="FF0000"/>
                </a:solidFill>
                <a:highlight>
                  <a:srgbClr val="FFFF00"/>
                </a:highlight>
                <a:latin typeface="Microsoft JhengHei UI" panose="020B0604030504040204" pitchFamily="34" charset="-120"/>
                <a:ea typeface="Microsoft JhengHei UI" panose="020B0604030504040204" pitchFamily="34" charset="-120"/>
              </a:rPr>
              <a:t>AI</a:t>
            </a:r>
            <a:r>
              <a:rPr lang="zh-TW" altLang="en-US" sz="2800" dirty="0">
                <a:solidFill>
                  <a:srgbClr val="FF0000"/>
                </a:solidFill>
                <a:highlight>
                  <a:srgbClr val="FFFF00"/>
                </a:highlight>
                <a:latin typeface="Microsoft JhengHei UI" panose="020B0604030504040204" pitchFamily="34" charset="-120"/>
                <a:ea typeface="Microsoft JhengHei UI" panose="020B0604030504040204" pitchFamily="34" charset="-120"/>
              </a:rPr>
              <a:t>檢驗自己說的話</a:t>
            </a:r>
            <a:br>
              <a:rPr lang="zh-tw" altLang="zh-TW" sz="2800" dirty="0">
                <a:solidFill>
                  <a:srgbClr val="FF0000"/>
                </a:solidFill>
                <a:highlight>
                  <a:srgbClr val="FFFF00"/>
                </a:highlight>
                <a:latin typeface="Microsoft JhengHei UI" panose="020B0604030504040204" pitchFamily="34" charset="-120"/>
                <a:ea typeface="Microsoft JhengHei UI" panose="020B0604030504040204" pitchFamily="34" charset="-120"/>
              </a:rPr>
            </a:br>
            <a:endParaRPr lang="zh-TW" altLang="en-US" dirty="0"/>
          </a:p>
        </p:txBody>
      </p:sp>
      <p:sp>
        <p:nvSpPr>
          <p:cNvPr id="4" name="日期版面配置區 3">
            <a:extLst>
              <a:ext uri="{FF2B5EF4-FFF2-40B4-BE49-F238E27FC236}">
                <a16:creationId xmlns:a16="http://schemas.microsoft.com/office/drawing/2014/main" id="{E4A28FA4-1FE1-B37E-B554-0EE026B7DBF9}"/>
              </a:ext>
            </a:extLst>
          </p:cNvPr>
          <p:cNvSpPr>
            <a:spLocks noGrp="1"/>
          </p:cNvSpPr>
          <p:nvPr>
            <p:ph type="dt" sz="half" idx="10"/>
          </p:nvPr>
        </p:nvSpPr>
        <p:spPr/>
        <p:txBody>
          <a:bodyPr/>
          <a:lstStyle/>
          <a:p>
            <a:pPr rtl="0"/>
            <a:fld id="{99F5A32A-73AF-474E-912C-399A60933CED}" type="datetime1">
              <a:rPr lang="zh-TW" altLang="en-US" smtClean="0"/>
              <a:t>2025/10/20</a:t>
            </a:fld>
            <a:endParaRPr lang="en-US" dirty="0"/>
          </a:p>
        </p:txBody>
      </p:sp>
      <p:pic>
        <p:nvPicPr>
          <p:cNvPr id="16" name="圖片 15">
            <a:extLst>
              <a:ext uri="{FF2B5EF4-FFF2-40B4-BE49-F238E27FC236}">
                <a16:creationId xmlns:a16="http://schemas.microsoft.com/office/drawing/2014/main" id="{B4CC3C47-35AE-97DC-8A15-311C7B5D21B0}"/>
              </a:ext>
            </a:extLst>
          </p:cNvPr>
          <p:cNvPicPr>
            <a:picLocks noChangeAspect="1"/>
          </p:cNvPicPr>
          <p:nvPr/>
        </p:nvPicPr>
        <p:blipFill>
          <a:blip r:embed="rId3"/>
          <a:stretch>
            <a:fillRect/>
          </a:stretch>
        </p:blipFill>
        <p:spPr>
          <a:xfrm>
            <a:off x="7059279" y="901029"/>
            <a:ext cx="3391471" cy="5660167"/>
          </a:xfrm>
          <a:prstGeom prst="rect">
            <a:avLst/>
          </a:prstGeom>
        </p:spPr>
      </p:pic>
    </p:spTree>
    <p:extLst>
      <p:ext uri="{BB962C8B-B14F-4D97-AF65-F5344CB8AC3E}">
        <p14:creationId xmlns:p14="http://schemas.microsoft.com/office/powerpoint/2010/main" val="2781181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E562972-3449-42D1-8185-B4BEFD52AB44}"/>
              </a:ext>
            </a:extLst>
          </p:cNvPr>
          <p:cNvSpPr>
            <a:spLocks noGrp="1"/>
          </p:cNvSpPr>
          <p:nvPr>
            <p:ph type="title"/>
          </p:nvPr>
        </p:nvSpPr>
        <p:spPr/>
        <p:txBody>
          <a:bodyPr rtlCol="0">
            <a:normAutofit/>
          </a:bodyPr>
          <a:lstStyle/>
          <a:p>
            <a:r>
              <a:rPr lang="zh-TW" altLang="en-US" sz="4000" b="0" i="0" dirty="0">
                <a:solidFill>
                  <a:srgbClr val="00B0F0"/>
                </a:solidFill>
                <a:effectLst/>
                <a:latin typeface="Arial" panose="020B0604020202020204" pitchFamily="34" charset="0"/>
              </a:rPr>
              <a:t>主要議題</a:t>
            </a:r>
            <a:r>
              <a:rPr lang="en-US" altLang="zh-TW" sz="4000" b="0" i="0" dirty="0">
                <a:solidFill>
                  <a:srgbClr val="00B0F0"/>
                </a:solidFill>
                <a:effectLst/>
                <a:latin typeface="Arial" panose="020B0604020202020204" pitchFamily="34" charset="0"/>
              </a:rPr>
              <a:t>(II) </a:t>
            </a:r>
            <a:r>
              <a:rPr lang="zh-TW" altLang="en-US" sz="4000" b="0" i="0" dirty="0">
                <a:solidFill>
                  <a:srgbClr val="00B0F0"/>
                </a:solidFill>
                <a:effectLst/>
                <a:latin typeface="Arial" panose="020B0604020202020204" pitchFamily="34" charset="0"/>
              </a:rPr>
              <a:t>用</a:t>
            </a:r>
            <a:r>
              <a:rPr lang="en-US" altLang="zh-TW" sz="4000" b="0" i="0" dirty="0">
                <a:solidFill>
                  <a:srgbClr val="00B0F0"/>
                </a:solidFill>
                <a:effectLst/>
                <a:latin typeface="Arial" panose="020B0604020202020204" pitchFamily="34" charset="0"/>
              </a:rPr>
              <a:t>AI</a:t>
            </a:r>
            <a:r>
              <a:rPr lang="zh-TW" altLang="en-US" sz="4000" b="0" i="0" dirty="0">
                <a:solidFill>
                  <a:srgbClr val="00B0F0"/>
                </a:solidFill>
                <a:effectLst/>
                <a:latin typeface="Arial" panose="020B0604020202020204" pitchFamily="34" charset="0"/>
              </a:rPr>
              <a:t>實踐跨語言跨系統的專案</a:t>
            </a:r>
            <a:endParaRPr lang="zh-tw" sz="4000" dirty="0">
              <a:solidFill>
                <a:srgbClr val="00B0F0"/>
              </a:solidFill>
            </a:endParaRPr>
          </a:p>
        </p:txBody>
      </p:sp>
      <p:graphicFrame>
        <p:nvGraphicFramePr>
          <p:cNvPr id="4" name="內容版面配置區 2">
            <a:extLst>
              <a:ext uri="{FF2B5EF4-FFF2-40B4-BE49-F238E27FC236}">
                <a16:creationId xmlns:a16="http://schemas.microsoft.com/office/drawing/2014/main" id="{FF3F0D82-0AA6-45C3-8367-955CBFA02ED6}"/>
              </a:ext>
            </a:extLst>
          </p:cNvPr>
          <p:cNvGraphicFramePr>
            <a:graphicFrameLocks noGrp="1"/>
          </p:cNvGraphicFramePr>
          <p:nvPr>
            <p:ph idx="1"/>
            <p:extLst>
              <p:ext uri="{D42A27DB-BD31-4B8C-83A1-F6EECF244321}">
                <p14:modId xmlns:p14="http://schemas.microsoft.com/office/powerpoint/2010/main" val="1877664421"/>
              </p:ext>
            </p:extLst>
          </p:nvPr>
        </p:nvGraphicFramePr>
        <p:xfrm>
          <a:off x="-280753" y="1809036"/>
          <a:ext cx="11029950" cy="43242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箭號: 弧形左彎 2">
            <a:extLst>
              <a:ext uri="{FF2B5EF4-FFF2-40B4-BE49-F238E27FC236}">
                <a16:creationId xmlns:a16="http://schemas.microsoft.com/office/drawing/2014/main" id="{50F0F320-CED5-4EB1-3A39-E5409BE5E7CA}"/>
              </a:ext>
            </a:extLst>
          </p:cNvPr>
          <p:cNvSpPr/>
          <p:nvPr/>
        </p:nvSpPr>
        <p:spPr>
          <a:xfrm rot="5400000">
            <a:off x="1883796" y="4145486"/>
            <a:ext cx="1188719" cy="2888975"/>
          </a:xfrm>
          <a:prstGeom prst="curved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5" name="箭號: 弧形左彎 4">
            <a:extLst>
              <a:ext uri="{FF2B5EF4-FFF2-40B4-BE49-F238E27FC236}">
                <a16:creationId xmlns:a16="http://schemas.microsoft.com/office/drawing/2014/main" id="{D327A287-731C-E892-AD54-C03FFB99EFD5}"/>
              </a:ext>
            </a:extLst>
          </p:cNvPr>
          <p:cNvSpPr/>
          <p:nvPr/>
        </p:nvSpPr>
        <p:spPr>
          <a:xfrm rot="5400000">
            <a:off x="5528144" y="3774428"/>
            <a:ext cx="1188719" cy="3631094"/>
          </a:xfrm>
          <a:prstGeom prst="curved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6" name="箭號: 弧形右彎 5">
            <a:extLst>
              <a:ext uri="{FF2B5EF4-FFF2-40B4-BE49-F238E27FC236}">
                <a16:creationId xmlns:a16="http://schemas.microsoft.com/office/drawing/2014/main" id="{FA74A9BE-D6BB-E1A1-5044-2F8C24BD6A41}"/>
              </a:ext>
            </a:extLst>
          </p:cNvPr>
          <p:cNvSpPr/>
          <p:nvPr/>
        </p:nvSpPr>
        <p:spPr>
          <a:xfrm rot="16200000">
            <a:off x="9235724" y="4304716"/>
            <a:ext cx="1042491" cy="2435031"/>
          </a:xfrm>
          <a:prstGeom prst="curv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grpSp>
        <p:nvGrpSpPr>
          <p:cNvPr id="7" name="群組 6">
            <a:extLst>
              <a:ext uri="{FF2B5EF4-FFF2-40B4-BE49-F238E27FC236}">
                <a16:creationId xmlns:a16="http://schemas.microsoft.com/office/drawing/2014/main" id="{5CA175F3-7D65-10C2-AECE-DE47892D4145}"/>
              </a:ext>
            </a:extLst>
          </p:cNvPr>
          <p:cNvGrpSpPr/>
          <p:nvPr/>
        </p:nvGrpSpPr>
        <p:grpSpPr>
          <a:xfrm>
            <a:off x="9756969" y="3747876"/>
            <a:ext cx="2435031" cy="1188720"/>
            <a:chOff x="7017590" y="1333454"/>
            <a:chExt cx="3005230" cy="966878"/>
          </a:xfrm>
          <a:solidFill>
            <a:srgbClr val="92D050"/>
          </a:solidFill>
        </p:grpSpPr>
        <p:sp>
          <p:nvSpPr>
            <p:cNvPr id="8" name="矩形: 圓角化同側角落 7">
              <a:extLst>
                <a:ext uri="{FF2B5EF4-FFF2-40B4-BE49-F238E27FC236}">
                  <a16:creationId xmlns:a16="http://schemas.microsoft.com/office/drawing/2014/main" id="{ABD80A81-56EF-7DCB-80D8-653B0E73E0AF}"/>
                </a:ext>
              </a:extLst>
            </p:cNvPr>
            <p:cNvSpPr/>
            <p:nvPr/>
          </p:nvSpPr>
          <p:spPr>
            <a:xfrm rot="5400000">
              <a:off x="8036766" y="314278"/>
              <a:ext cx="966878" cy="3005230"/>
            </a:xfrm>
            <a:prstGeom prst="round2SameRect">
              <a:avLst/>
            </a:prstGeom>
            <a:grpFill/>
          </p:spPr>
          <p:style>
            <a:lnRef idx="2">
              <a:schemeClr val="accent1">
                <a:shade val="80000"/>
                <a:hueOff val="446191"/>
                <a:satOff val="-9058"/>
                <a:lumOff val="30677"/>
                <a:alphaOff val="0"/>
              </a:schemeClr>
            </a:lnRef>
            <a:fillRef idx="1">
              <a:schemeClr val="accent1">
                <a:shade val="80000"/>
                <a:hueOff val="446191"/>
                <a:satOff val="-9058"/>
                <a:lumOff val="30677"/>
                <a:alphaOff val="0"/>
              </a:schemeClr>
            </a:fillRef>
            <a:effectRef idx="0">
              <a:schemeClr val="accent1">
                <a:shade val="80000"/>
                <a:hueOff val="446191"/>
                <a:satOff val="-9058"/>
                <a:lumOff val="30677"/>
                <a:alphaOff val="0"/>
              </a:schemeClr>
            </a:effectRef>
            <a:fontRef idx="minor">
              <a:schemeClr val="lt1"/>
            </a:fontRef>
          </p:style>
        </p:sp>
        <p:sp>
          <p:nvSpPr>
            <p:cNvPr id="9" name="矩形: 圓角化同側角落 4">
              <a:extLst>
                <a:ext uri="{FF2B5EF4-FFF2-40B4-BE49-F238E27FC236}">
                  <a16:creationId xmlns:a16="http://schemas.microsoft.com/office/drawing/2014/main" id="{819AD2E0-0E69-6497-4E8D-ED1FA5961A95}"/>
                </a:ext>
              </a:extLst>
            </p:cNvPr>
            <p:cNvSpPr txBox="1"/>
            <p:nvPr/>
          </p:nvSpPr>
          <p:spPr>
            <a:xfrm>
              <a:off x="7017591" y="1380653"/>
              <a:ext cx="2958031" cy="872480"/>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82880" tIns="182880" rIns="182880" bIns="182880" numCol="1" spcCol="1270" rtlCol="0" anchor="ctr" anchorCtr="1">
              <a:noAutofit/>
            </a:bodyPr>
            <a:lstStyle/>
            <a:p>
              <a:pPr marL="0" lvl="0" indent="0" algn="ctr" defTabSz="1066800" rtl="0">
                <a:lnSpc>
                  <a:spcPct val="90000"/>
                </a:lnSpc>
                <a:spcBef>
                  <a:spcPct val="0"/>
                </a:spcBef>
                <a:spcAft>
                  <a:spcPct val="35000"/>
                </a:spcAft>
                <a:buNone/>
              </a:pPr>
              <a:r>
                <a:rPr lang="zh-TW" altLang="en-US"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rPr>
                <a:t>檢驗</a:t>
              </a:r>
              <a:r>
                <a:rPr lang="en-US" altLang="zh-TW"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rPr>
                <a:t>AI</a:t>
              </a:r>
              <a:r>
                <a:rPr lang="zh-TW" altLang="en-US"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rPr>
                <a:t>說的話</a:t>
              </a:r>
              <a:endParaRPr lang="zh-tw" sz="2400" kern="1200" dirty="0">
                <a:solidFill>
                  <a:srgbClr val="FF0000"/>
                </a:solidFill>
                <a:highlight>
                  <a:srgbClr val="FFFF00"/>
                </a:highlight>
                <a:latin typeface="Microsoft JhengHei UI" panose="020B0604030504040204" pitchFamily="34" charset="-120"/>
                <a:ea typeface="Microsoft JhengHei UI" panose="020B0604030504040204" pitchFamily="34" charset="-120"/>
              </a:endParaRPr>
            </a:p>
          </p:txBody>
        </p:sp>
      </p:grpSp>
    </p:spTree>
    <p:extLst>
      <p:ext uri="{BB962C8B-B14F-4D97-AF65-F5344CB8AC3E}">
        <p14:creationId xmlns:p14="http://schemas.microsoft.com/office/powerpoint/2010/main" val="1086388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F060F02-CDA5-6980-E152-BD844D0DEB1A}"/>
              </a:ext>
            </a:extLst>
          </p:cNvPr>
          <p:cNvSpPr>
            <a:spLocks noGrp="1"/>
          </p:cNvSpPr>
          <p:nvPr>
            <p:ph type="title"/>
          </p:nvPr>
        </p:nvSpPr>
        <p:spPr>
          <a:xfrm>
            <a:off x="581191" y="702156"/>
            <a:ext cx="2223889" cy="1188720"/>
          </a:xfrm>
        </p:spPr>
        <p:txBody>
          <a:bodyPr>
            <a:normAutofit fontScale="90000"/>
          </a:bodyPr>
          <a:lstStyle/>
          <a:p>
            <a:r>
              <a:rPr lang="zh-TW" altLang="en-US" dirty="0"/>
              <a:t>專案的主架構</a:t>
            </a:r>
            <a:br>
              <a:rPr lang="en-US" altLang="zh-TW" dirty="0"/>
            </a:br>
            <a:r>
              <a:rPr lang="en-US" altLang="zh-TW" dirty="0">
                <a:solidFill>
                  <a:srgbClr val="FF0000"/>
                </a:solidFill>
              </a:rPr>
              <a:t>File structure</a:t>
            </a:r>
            <a:endParaRPr lang="zh-TW" altLang="en-US" dirty="0">
              <a:solidFill>
                <a:srgbClr val="FF0000"/>
              </a:solidFill>
            </a:endParaRPr>
          </a:p>
        </p:txBody>
      </p:sp>
      <p:sp>
        <p:nvSpPr>
          <p:cNvPr id="4" name="日期版面配置區 3">
            <a:extLst>
              <a:ext uri="{FF2B5EF4-FFF2-40B4-BE49-F238E27FC236}">
                <a16:creationId xmlns:a16="http://schemas.microsoft.com/office/drawing/2014/main" id="{E4A28FA4-1FE1-B37E-B554-0EE026B7DBF9}"/>
              </a:ext>
            </a:extLst>
          </p:cNvPr>
          <p:cNvSpPr>
            <a:spLocks noGrp="1"/>
          </p:cNvSpPr>
          <p:nvPr>
            <p:ph type="dt" sz="half" idx="10"/>
          </p:nvPr>
        </p:nvSpPr>
        <p:spPr/>
        <p:txBody>
          <a:bodyPr/>
          <a:lstStyle/>
          <a:p>
            <a:pPr rtl="0"/>
            <a:fld id="{99F5A32A-73AF-474E-912C-399A60933CED}" type="datetime1">
              <a:rPr lang="zh-TW" altLang="en-US" smtClean="0"/>
              <a:t>2025/10/20</a:t>
            </a:fld>
            <a:endParaRPr lang="en-US" dirty="0"/>
          </a:p>
        </p:txBody>
      </p:sp>
      <p:pic>
        <p:nvPicPr>
          <p:cNvPr id="7" name="內容版面配置區 6">
            <a:extLst>
              <a:ext uri="{FF2B5EF4-FFF2-40B4-BE49-F238E27FC236}">
                <a16:creationId xmlns:a16="http://schemas.microsoft.com/office/drawing/2014/main" id="{6C75BEF0-24B3-8DAE-9623-9E599B82B4FD}"/>
              </a:ext>
            </a:extLst>
          </p:cNvPr>
          <p:cNvPicPr>
            <a:picLocks noGrp="1" noChangeAspect="1"/>
          </p:cNvPicPr>
          <p:nvPr>
            <p:ph idx="1"/>
          </p:nvPr>
        </p:nvPicPr>
        <p:blipFill>
          <a:blip r:embed="rId2"/>
          <a:stretch>
            <a:fillRect/>
          </a:stretch>
        </p:blipFill>
        <p:spPr>
          <a:xfrm>
            <a:off x="2805081" y="0"/>
            <a:ext cx="6484693" cy="6878976"/>
          </a:xfrm>
        </p:spPr>
      </p:pic>
    </p:spTree>
    <p:extLst>
      <p:ext uri="{BB962C8B-B14F-4D97-AF65-F5344CB8AC3E}">
        <p14:creationId xmlns:p14="http://schemas.microsoft.com/office/powerpoint/2010/main" val="3434515952"/>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41798668_TF33552983.potx" id="{53025C03-9978-4790-8E89-4DFB667BC574}" vid="{626B510A-AB82-41A8-8447-39B73CF52927}"/>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{A0670B88-BF97-431C-86C4-84C612AF3C31}TF201209c3-d067-44f9-a26f-c8f216c443137f547ef6_win32-852b03d3d3a8</Template>
  <TotalTime>89</TotalTime>
  <Words>132</Words>
  <Application>Microsoft Office PowerPoint</Application>
  <PresentationFormat>寬螢幕</PresentationFormat>
  <Paragraphs>33</Paragraphs>
  <Slides>10</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10</vt:i4>
      </vt:variant>
    </vt:vector>
  </HeadingPairs>
  <TitlesOfParts>
    <vt:vector size="15" baseType="lpstr">
      <vt:lpstr>Microsoft JhengHei UI</vt:lpstr>
      <vt:lpstr>Arial</vt:lpstr>
      <vt:lpstr>Calibri</vt:lpstr>
      <vt:lpstr>Wingdings 2</vt:lpstr>
      <vt:lpstr>DividendVTI</vt:lpstr>
      <vt:lpstr>AI生成的方法與應用</vt:lpstr>
      <vt:lpstr>主要議題(I)</vt:lpstr>
      <vt:lpstr>已知正確的程式</vt:lpstr>
      <vt:lpstr>給予已知程式再詢問AI的題目</vt:lpstr>
      <vt:lpstr>Copilot 回覆</vt:lpstr>
      <vt:lpstr>chatgpt回覆</vt:lpstr>
      <vt:lpstr>deepseek回覆 AI檢驗自己說的話 </vt:lpstr>
      <vt:lpstr>主要議題(II) 用AI實踐跨語言跨系統的專案</vt:lpstr>
      <vt:lpstr>專案的主架構 File structure</vt:lpstr>
      <vt:lpstr>專案自動建置機 cmake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柯宇謙</dc:creator>
  <cp:lastModifiedBy>柯宇謙</cp:lastModifiedBy>
  <cp:revision>3</cp:revision>
  <dcterms:created xsi:type="dcterms:W3CDTF">2025-10-20T05:48:38Z</dcterms:created>
  <dcterms:modified xsi:type="dcterms:W3CDTF">2025-10-20T07:19:13Z</dcterms:modified>
</cp:coreProperties>
</file>

<file path=docProps/thumbnail.jpeg>
</file>